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3" r:id="rId2"/>
  </p:sldMasterIdLst>
  <p:notesMasterIdLst>
    <p:notesMasterId r:id="rId37"/>
  </p:notesMasterIdLst>
  <p:sldIdLst>
    <p:sldId id="441" r:id="rId3"/>
    <p:sldId id="257" r:id="rId4"/>
    <p:sldId id="430" r:id="rId5"/>
    <p:sldId id="273" r:id="rId6"/>
    <p:sldId id="259" r:id="rId7"/>
    <p:sldId id="274" r:id="rId8"/>
    <p:sldId id="275" r:id="rId9"/>
    <p:sldId id="279" r:id="rId10"/>
    <p:sldId id="440" r:id="rId11"/>
    <p:sldId id="280" r:id="rId12"/>
    <p:sldId id="281" r:id="rId13"/>
    <p:sldId id="283" r:id="rId14"/>
    <p:sldId id="282" r:id="rId15"/>
    <p:sldId id="284" r:id="rId16"/>
    <p:sldId id="285" r:id="rId17"/>
    <p:sldId id="286" r:id="rId18"/>
    <p:sldId id="442" r:id="rId19"/>
    <p:sldId id="287" r:id="rId20"/>
    <p:sldId id="432" r:id="rId21"/>
    <p:sldId id="433" r:id="rId22"/>
    <p:sldId id="443" r:id="rId23"/>
    <p:sldId id="444" r:id="rId24"/>
    <p:sldId id="431" r:id="rId25"/>
    <p:sldId id="288" r:id="rId26"/>
    <p:sldId id="445" r:id="rId27"/>
    <p:sldId id="438" r:id="rId28"/>
    <p:sldId id="439" r:id="rId29"/>
    <p:sldId id="436" r:id="rId30"/>
    <p:sldId id="437" r:id="rId31"/>
    <p:sldId id="405" r:id="rId32"/>
    <p:sldId id="429" r:id="rId33"/>
    <p:sldId id="435" r:id="rId34"/>
    <p:sldId id="418" r:id="rId35"/>
    <p:sldId id="407"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Basics" id="{569E101B-6446-49A6-A9C8-B59E2C672B77}">
          <p14:sldIdLst>
            <p14:sldId id="441"/>
            <p14:sldId id="257"/>
            <p14:sldId id="430"/>
            <p14:sldId id="273"/>
            <p14:sldId id="259"/>
            <p14:sldId id="274"/>
            <p14:sldId id="275"/>
          </p14:sldIdLst>
        </p14:section>
        <p14:section name="What do we do?" id="{D2DB3818-E3D7-4CB3-805E-38E4D97BB11A}">
          <p14:sldIdLst>
            <p14:sldId id="279"/>
            <p14:sldId id="440"/>
            <p14:sldId id="280"/>
            <p14:sldId id="281"/>
            <p14:sldId id="283"/>
            <p14:sldId id="282"/>
            <p14:sldId id="284"/>
            <p14:sldId id="285"/>
            <p14:sldId id="286"/>
            <p14:sldId id="442"/>
            <p14:sldId id="287"/>
            <p14:sldId id="432"/>
            <p14:sldId id="433"/>
            <p14:sldId id="443"/>
            <p14:sldId id="444"/>
            <p14:sldId id="431"/>
            <p14:sldId id="288"/>
            <p14:sldId id="445"/>
            <p14:sldId id="438"/>
            <p14:sldId id="439"/>
            <p14:sldId id="436"/>
            <p14:sldId id="437"/>
          </p14:sldIdLst>
        </p14:section>
        <p14:section name="Gold Seal" id="{5BA1A4AF-CC8F-4167-9028-64495406C377}">
          <p14:sldIdLst>
            <p14:sldId id="405"/>
            <p14:sldId id="429"/>
            <p14:sldId id="435"/>
            <p14:sldId id="418"/>
            <p14:sldId id="407"/>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D7BCF48-1981-4EAE-855F-F9C47EF86C99}" v="172" dt="2024-09-12T22:30:05.235"/>
  </p1510:revLst>
</p1510:revInfo>
</file>

<file path=ppt/tableStyles.xml><?xml version="1.0" encoding="utf-8"?>
<a:tblStyleLst xmlns:a="http://schemas.openxmlformats.org/drawingml/2006/main" def="{5C22544A-7EE6-4342-B048-85BDC9FD1C3A}">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21" Type="http://schemas.openxmlformats.org/officeDocument/2006/relationships/slide" Target="slides/slide19.xml"/><Relationship Id="rId34" Type="http://schemas.openxmlformats.org/officeDocument/2006/relationships/slide" Target="slides/slide32.xml"/><Relationship Id="rId42" Type="http://schemas.microsoft.com/office/2016/11/relationships/changesInfo" Target="changesInfos/changesInfo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microsoft.com/office/2015/10/relationships/revisionInfo" Target="revisionInfo.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chachter Kevin" userId="137294be-edf4-4922-bf3c-d3414c297627" providerId="ADAL" clId="{933A60D1-0CAD-4BA1-8E35-44D0F03ACEF7}"/>
    <pc:docChg chg="undo custSel addSld delSld modSld modSection">
      <pc:chgData name="Schachter Kevin" userId="137294be-edf4-4922-bf3c-d3414c297627" providerId="ADAL" clId="{933A60D1-0CAD-4BA1-8E35-44D0F03ACEF7}" dt="2024-09-10T17:11:49.047" v="900" actId="13926"/>
      <pc:docMkLst>
        <pc:docMk/>
      </pc:docMkLst>
      <pc:sldChg chg="modSp mod">
        <pc:chgData name="Schachter Kevin" userId="137294be-edf4-4922-bf3c-d3414c297627" providerId="ADAL" clId="{933A60D1-0CAD-4BA1-8E35-44D0F03ACEF7}" dt="2024-09-10T11:10:23.999" v="183" actId="14734"/>
        <pc:sldMkLst>
          <pc:docMk/>
          <pc:sldMk cId="3628234634" sldId="257"/>
        </pc:sldMkLst>
        <pc:graphicFrameChg chg="mod modGraphic">
          <ac:chgData name="Schachter Kevin" userId="137294be-edf4-4922-bf3c-d3414c297627" providerId="ADAL" clId="{933A60D1-0CAD-4BA1-8E35-44D0F03ACEF7}" dt="2024-09-10T11:10:23.999" v="183" actId="14734"/>
          <ac:graphicFrameMkLst>
            <pc:docMk/>
            <pc:sldMk cId="3628234634" sldId="257"/>
            <ac:graphicFrameMk id="4" creationId="{EFE1B258-29C4-47E7-952F-ECE67B5405EF}"/>
          </ac:graphicFrameMkLst>
        </pc:graphicFrameChg>
      </pc:sldChg>
      <pc:sldChg chg="modSp mod">
        <pc:chgData name="Schachter Kevin" userId="137294be-edf4-4922-bf3c-d3414c297627" providerId="ADAL" clId="{933A60D1-0CAD-4BA1-8E35-44D0F03ACEF7}" dt="2024-09-10T11:20:27.404" v="449" actId="21"/>
        <pc:sldMkLst>
          <pc:docMk/>
          <pc:sldMk cId="0" sldId="266"/>
        </pc:sldMkLst>
        <pc:spChg chg="mod">
          <ac:chgData name="Schachter Kevin" userId="137294be-edf4-4922-bf3c-d3414c297627" providerId="ADAL" clId="{933A60D1-0CAD-4BA1-8E35-44D0F03ACEF7}" dt="2024-09-10T11:20:27.404" v="449" actId="21"/>
          <ac:spMkLst>
            <pc:docMk/>
            <pc:sldMk cId="0" sldId="266"/>
            <ac:spMk id="3" creationId="{00000000-0000-0000-0000-000000000000}"/>
          </ac:spMkLst>
        </pc:spChg>
      </pc:sldChg>
      <pc:sldChg chg="del">
        <pc:chgData name="Schachter Kevin" userId="137294be-edf4-4922-bf3c-d3414c297627" providerId="ADAL" clId="{933A60D1-0CAD-4BA1-8E35-44D0F03ACEF7}" dt="2024-09-10T11:11:16.720" v="248" actId="47"/>
        <pc:sldMkLst>
          <pc:docMk/>
          <pc:sldMk cId="1388102029" sldId="272"/>
        </pc:sldMkLst>
      </pc:sldChg>
      <pc:sldChg chg="modSp mod">
        <pc:chgData name="Schachter Kevin" userId="137294be-edf4-4922-bf3c-d3414c297627" providerId="ADAL" clId="{933A60D1-0CAD-4BA1-8E35-44D0F03ACEF7}" dt="2024-09-10T11:13:09.485" v="355" actId="20577"/>
        <pc:sldMkLst>
          <pc:docMk/>
          <pc:sldMk cId="878441433" sldId="275"/>
        </pc:sldMkLst>
        <pc:spChg chg="mod">
          <ac:chgData name="Schachter Kevin" userId="137294be-edf4-4922-bf3c-d3414c297627" providerId="ADAL" clId="{933A60D1-0CAD-4BA1-8E35-44D0F03ACEF7}" dt="2024-09-10T11:13:09.485" v="355" actId="20577"/>
          <ac:spMkLst>
            <pc:docMk/>
            <pc:sldMk cId="878441433" sldId="275"/>
            <ac:spMk id="2" creationId="{AFC56FA2-1383-470F-9BA0-75E1CD5FFD34}"/>
          </ac:spMkLst>
        </pc:spChg>
      </pc:sldChg>
      <pc:sldChg chg="modSp mod">
        <pc:chgData name="Schachter Kevin" userId="137294be-edf4-4922-bf3c-d3414c297627" providerId="ADAL" clId="{933A60D1-0CAD-4BA1-8E35-44D0F03ACEF7}" dt="2024-09-10T11:14:37.694" v="377" actId="27636"/>
        <pc:sldMkLst>
          <pc:docMk/>
          <pc:sldMk cId="3072239581" sldId="279"/>
        </pc:sldMkLst>
        <pc:spChg chg="mod">
          <ac:chgData name="Schachter Kevin" userId="137294be-edf4-4922-bf3c-d3414c297627" providerId="ADAL" clId="{933A60D1-0CAD-4BA1-8E35-44D0F03ACEF7}" dt="2024-09-10T11:14:37.694" v="377" actId="27636"/>
          <ac:spMkLst>
            <pc:docMk/>
            <pc:sldMk cId="3072239581" sldId="279"/>
            <ac:spMk id="3" creationId="{00000000-0000-0000-0000-000000000000}"/>
          </ac:spMkLst>
        </pc:spChg>
      </pc:sldChg>
      <pc:sldChg chg="modSp mod">
        <pc:chgData name="Schachter Kevin" userId="137294be-edf4-4922-bf3c-d3414c297627" providerId="ADAL" clId="{933A60D1-0CAD-4BA1-8E35-44D0F03ACEF7}" dt="2024-09-10T11:16:41.240" v="427" actId="20577"/>
        <pc:sldMkLst>
          <pc:docMk/>
          <pc:sldMk cId="3100242726" sldId="280"/>
        </pc:sldMkLst>
        <pc:spChg chg="mod">
          <ac:chgData name="Schachter Kevin" userId="137294be-edf4-4922-bf3c-d3414c297627" providerId="ADAL" clId="{933A60D1-0CAD-4BA1-8E35-44D0F03ACEF7}" dt="2024-09-10T11:16:41.240" v="427" actId="20577"/>
          <ac:spMkLst>
            <pc:docMk/>
            <pc:sldMk cId="3100242726" sldId="280"/>
            <ac:spMk id="3" creationId="{00000000-0000-0000-0000-000000000000}"/>
          </ac:spMkLst>
        </pc:spChg>
      </pc:sldChg>
      <pc:sldChg chg="modSp mod">
        <pc:chgData name="Schachter Kevin" userId="137294be-edf4-4922-bf3c-d3414c297627" providerId="ADAL" clId="{933A60D1-0CAD-4BA1-8E35-44D0F03ACEF7}" dt="2024-09-10T11:15:49.031" v="409" actId="20577"/>
        <pc:sldMkLst>
          <pc:docMk/>
          <pc:sldMk cId="3066720906" sldId="281"/>
        </pc:sldMkLst>
        <pc:spChg chg="mod">
          <ac:chgData name="Schachter Kevin" userId="137294be-edf4-4922-bf3c-d3414c297627" providerId="ADAL" clId="{933A60D1-0CAD-4BA1-8E35-44D0F03ACEF7}" dt="2024-09-10T11:15:49.031" v="409" actId="20577"/>
          <ac:spMkLst>
            <pc:docMk/>
            <pc:sldMk cId="3066720906" sldId="281"/>
            <ac:spMk id="3" creationId="{00000000-0000-0000-0000-000000000000}"/>
          </ac:spMkLst>
        </pc:spChg>
      </pc:sldChg>
      <pc:sldChg chg="modSp mod">
        <pc:chgData name="Schachter Kevin" userId="137294be-edf4-4922-bf3c-d3414c297627" providerId="ADAL" clId="{933A60D1-0CAD-4BA1-8E35-44D0F03ACEF7}" dt="2024-09-10T11:17:51.980" v="429"/>
        <pc:sldMkLst>
          <pc:docMk/>
          <pc:sldMk cId="2218322107" sldId="282"/>
        </pc:sldMkLst>
        <pc:spChg chg="mod">
          <ac:chgData name="Schachter Kevin" userId="137294be-edf4-4922-bf3c-d3414c297627" providerId="ADAL" clId="{933A60D1-0CAD-4BA1-8E35-44D0F03ACEF7}" dt="2024-09-10T11:17:51.980" v="429"/>
          <ac:spMkLst>
            <pc:docMk/>
            <pc:sldMk cId="2218322107" sldId="282"/>
            <ac:spMk id="3" creationId="{00000000-0000-0000-0000-000000000000}"/>
          </ac:spMkLst>
        </pc:spChg>
      </pc:sldChg>
      <pc:sldChg chg="modSp mod">
        <pc:chgData name="Schachter Kevin" userId="137294be-edf4-4922-bf3c-d3414c297627" providerId="ADAL" clId="{933A60D1-0CAD-4BA1-8E35-44D0F03ACEF7}" dt="2024-09-10T11:17:22.593" v="428"/>
        <pc:sldMkLst>
          <pc:docMk/>
          <pc:sldMk cId="2072558957" sldId="283"/>
        </pc:sldMkLst>
        <pc:spChg chg="mod">
          <ac:chgData name="Schachter Kevin" userId="137294be-edf4-4922-bf3c-d3414c297627" providerId="ADAL" clId="{933A60D1-0CAD-4BA1-8E35-44D0F03ACEF7}" dt="2024-09-10T11:17:22.593" v="428"/>
          <ac:spMkLst>
            <pc:docMk/>
            <pc:sldMk cId="2072558957" sldId="283"/>
            <ac:spMk id="3" creationId="{00000000-0000-0000-0000-000000000000}"/>
          </ac:spMkLst>
        </pc:spChg>
      </pc:sldChg>
      <pc:sldChg chg="modSp mod">
        <pc:chgData name="Schachter Kevin" userId="137294be-edf4-4922-bf3c-d3414c297627" providerId="ADAL" clId="{933A60D1-0CAD-4BA1-8E35-44D0F03ACEF7}" dt="2024-09-10T11:19:05.642" v="445"/>
        <pc:sldMkLst>
          <pc:docMk/>
          <pc:sldMk cId="3638485484" sldId="284"/>
        </pc:sldMkLst>
        <pc:spChg chg="mod">
          <ac:chgData name="Schachter Kevin" userId="137294be-edf4-4922-bf3c-d3414c297627" providerId="ADAL" clId="{933A60D1-0CAD-4BA1-8E35-44D0F03ACEF7}" dt="2024-09-10T11:19:05.642" v="445"/>
          <ac:spMkLst>
            <pc:docMk/>
            <pc:sldMk cId="3638485484" sldId="284"/>
            <ac:spMk id="3" creationId="{00000000-0000-0000-0000-000000000000}"/>
          </ac:spMkLst>
        </pc:spChg>
      </pc:sldChg>
      <pc:sldChg chg="modSp mod">
        <pc:chgData name="Schachter Kevin" userId="137294be-edf4-4922-bf3c-d3414c297627" providerId="ADAL" clId="{933A60D1-0CAD-4BA1-8E35-44D0F03ACEF7}" dt="2024-09-10T11:19:39.614" v="446"/>
        <pc:sldMkLst>
          <pc:docMk/>
          <pc:sldMk cId="2259107855" sldId="285"/>
        </pc:sldMkLst>
        <pc:spChg chg="mod">
          <ac:chgData name="Schachter Kevin" userId="137294be-edf4-4922-bf3c-d3414c297627" providerId="ADAL" clId="{933A60D1-0CAD-4BA1-8E35-44D0F03ACEF7}" dt="2024-09-10T11:19:39.614" v="446"/>
          <ac:spMkLst>
            <pc:docMk/>
            <pc:sldMk cId="2259107855" sldId="285"/>
            <ac:spMk id="3" creationId="{00000000-0000-0000-0000-000000000000}"/>
          </ac:spMkLst>
        </pc:spChg>
      </pc:sldChg>
      <pc:sldChg chg="modSp mod">
        <pc:chgData name="Schachter Kevin" userId="137294be-edf4-4922-bf3c-d3414c297627" providerId="ADAL" clId="{933A60D1-0CAD-4BA1-8E35-44D0F03ACEF7}" dt="2024-09-10T11:21:30.676" v="524" actId="20577"/>
        <pc:sldMkLst>
          <pc:docMk/>
          <pc:sldMk cId="1327364285" sldId="286"/>
        </pc:sldMkLst>
        <pc:spChg chg="mod">
          <ac:chgData name="Schachter Kevin" userId="137294be-edf4-4922-bf3c-d3414c297627" providerId="ADAL" clId="{933A60D1-0CAD-4BA1-8E35-44D0F03ACEF7}" dt="2024-09-10T11:21:30.676" v="524" actId="20577"/>
          <ac:spMkLst>
            <pc:docMk/>
            <pc:sldMk cId="1327364285" sldId="286"/>
            <ac:spMk id="3" creationId="{00000000-0000-0000-0000-000000000000}"/>
          </ac:spMkLst>
        </pc:spChg>
      </pc:sldChg>
      <pc:sldChg chg="modSp mod">
        <pc:chgData name="Schachter Kevin" userId="137294be-edf4-4922-bf3c-d3414c297627" providerId="ADAL" clId="{933A60D1-0CAD-4BA1-8E35-44D0F03ACEF7}" dt="2024-09-10T11:22:12.920" v="537" actId="20577"/>
        <pc:sldMkLst>
          <pc:docMk/>
          <pc:sldMk cId="298555049" sldId="287"/>
        </pc:sldMkLst>
        <pc:spChg chg="mod">
          <ac:chgData name="Schachter Kevin" userId="137294be-edf4-4922-bf3c-d3414c297627" providerId="ADAL" clId="{933A60D1-0CAD-4BA1-8E35-44D0F03ACEF7}" dt="2024-09-10T11:22:12.920" v="537" actId="20577"/>
          <ac:spMkLst>
            <pc:docMk/>
            <pc:sldMk cId="298555049" sldId="287"/>
            <ac:spMk id="3" creationId="{00000000-0000-0000-0000-000000000000}"/>
          </ac:spMkLst>
        </pc:spChg>
      </pc:sldChg>
      <pc:sldChg chg="modSp mod">
        <pc:chgData name="Schachter Kevin" userId="137294be-edf4-4922-bf3c-d3414c297627" providerId="ADAL" clId="{933A60D1-0CAD-4BA1-8E35-44D0F03ACEF7}" dt="2024-09-10T15:17:50.705" v="660"/>
        <pc:sldMkLst>
          <pc:docMk/>
          <pc:sldMk cId="1225058114" sldId="288"/>
        </pc:sldMkLst>
        <pc:spChg chg="mod">
          <ac:chgData name="Schachter Kevin" userId="137294be-edf4-4922-bf3c-d3414c297627" providerId="ADAL" clId="{933A60D1-0CAD-4BA1-8E35-44D0F03ACEF7}" dt="2024-09-10T15:17:50.705" v="660"/>
          <ac:spMkLst>
            <pc:docMk/>
            <pc:sldMk cId="1225058114" sldId="288"/>
            <ac:spMk id="3" creationId="{00000000-0000-0000-0000-000000000000}"/>
          </ac:spMkLst>
        </pc:spChg>
      </pc:sldChg>
      <pc:sldChg chg="del">
        <pc:chgData name="Schachter Kevin" userId="137294be-edf4-4922-bf3c-d3414c297627" providerId="ADAL" clId="{933A60D1-0CAD-4BA1-8E35-44D0F03ACEF7}" dt="2024-09-10T15:18:03.486" v="662" actId="47"/>
        <pc:sldMkLst>
          <pc:docMk/>
          <pc:sldMk cId="3518171562" sldId="289"/>
        </pc:sldMkLst>
      </pc:sldChg>
      <pc:sldChg chg="modSp mod">
        <pc:chgData name="Schachter Kevin" userId="137294be-edf4-4922-bf3c-d3414c297627" providerId="ADAL" clId="{933A60D1-0CAD-4BA1-8E35-44D0F03ACEF7}" dt="2024-09-10T17:11:49.047" v="900" actId="13926"/>
        <pc:sldMkLst>
          <pc:docMk/>
          <pc:sldMk cId="4199056980" sldId="418"/>
        </pc:sldMkLst>
        <pc:graphicFrameChg chg="modGraphic">
          <ac:chgData name="Schachter Kevin" userId="137294be-edf4-4922-bf3c-d3414c297627" providerId="ADAL" clId="{933A60D1-0CAD-4BA1-8E35-44D0F03ACEF7}" dt="2024-09-10T17:11:49.047" v="900" actId="13926"/>
          <ac:graphicFrameMkLst>
            <pc:docMk/>
            <pc:sldMk cId="4199056980" sldId="418"/>
            <ac:graphicFrameMk id="4" creationId="{0425DBF4-0665-42A3-AA6A-F16375C9FF01}"/>
          </ac:graphicFrameMkLst>
        </pc:graphicFrameChg>
      </pc:sldChg>
      <pc:sldChg chg="modSp mod">
        <pc:chgData name="Schachter Kevin" userId="137294be-edf4-4922-bf3c-d3414c297627" providerId="ADAL" clId="{933A60D1-0CAD-4BA1-8E35-44D0F03ACEF7}" dt="2024-09-10T11:14:10.794" v="375" actId="20577"/>
        <pc:sldMkLst>
          <pc:docMk/>
          <pc:sldMk cId="2322437789" sldId="430"/>
        </pc:sldMkLst>
        <pc:spChg chg="mod">
          <ac:chgData name="Schachter Kevin" userId="137294be-edf4-4922-bf3c-d3414c297627" providerId="ADAL" clId="{933A60D1-0CAD-4BA1-8E35-44D0F03ACEF7}" dt="2024-09-10T11:14:10.794" v="375" actId="20577"/>
          <ac:spMkLst>
            <pc:docMk/>
            <pc:sldMk cId="2322437789" sldId="430"/>
            <ac:spMk id="3" creationId="{00000000-0000-0000-0000-000000000000}"/>
          </ac:spMkLst>
        </pc:spChg>
      </pc:sldChg>
      <pc:sldChg chg="modSp mod">
        <pc:chgData name="Schachter Kevin" userId="137294be-edf4-4922-bf3c-d3414c297627" providerId="ADAL" clId="{933A60D1-0CAD-4BA1-8E35-44D0F03ACEF7}" dt="2024-09-10T15:17:39.004" v="659" actId="27636"/>
        <pc:sldMkLst>
          <pc:docMk/>
          <pc:sldMk cId="2363348605" sldId="431"/>
        </pc:sldMkLst>
        <pc:spChg chg="mod">
          <ac:chgData name="Schachter Kevin" userId="137294be-edf4-4922-bf3c-d3414c297627" providerId="ADAL" clId="{933A60D1-0CAD-4BA1-8E35-44D0F03ACEF7}" dt="2024-09-10T15:17:39.004" v="659" actId="27636"/>
          <ac:spMkLst>
            <pc:docMk/>
            <pc:sldMk cId="2363348605" sldId="431"/>
            <ac:spMk id="3" creationId="{2412B0A0-5C89-4D83-ACB4-FC6325D74418}"/>
          </ac:spMkLst>
        </pc:spChg>
      </pc:sldChg>
      <pc:sldChg chg="modSp mod">
        <pc:chgData name="Schachter Kevin" userId="137294be-edf4-4922-bf3c-d3414c297627" providerId="ADAL" clId="{933A60D1-0CAD-4BA1-8E35-44D0F03ACEF7}" dt="2024-09-10T15:16:01.485" v="538"/>
        <pc:sldMkLst>
          <pc:docMk/>
          <pc:sldMk cId="818084864" sldId="433"/>
        </pc:sldMkLst>
        <pc:spChg chg="mod">
          <ac:chgData name="Schachter Kevin" userId="137294be-edf4-4922-bf3c-d3414c297627" providerId="ADAL" clId="{933A60D1-0CAD-4BA1-8E35-44D0F03ACEF7}" dt="2024-09-10T15:16:01.485" v="538"/>
          <ac:spMkLst>
            <pc:docMk/>
            <pc:sldMk cId="818084864" sldId="433"/>
            <ac:spMk id="3" creationId="{0667B421-98A3-4045-BEFB-4D614FC74BB4}"/>
          </ac:spMkLst>
        </pc:spChg>
      </pc:sldChg>
      <pc:sldChg chg="modSp mod">
        <pc:chgData name="Schachter Kevin" userId="137294be-edf4-4922-bf3c-d3414c297627" providerId="ADAL" clId="{933A60D1-0CAD-4BA1-8E35-44D0F03ACEF7}" dt="2024-09-10T16:58:54.900" v="898" actId="20577"/>
        <pc:sldMkLst>
          <pc:docMk/>
          <pc:sldMk cId="1880015061" sldId="439"/>
        </pc:sldMkLst>
        <pc:spChg chg="mod">
          <ac:chgData name="Schachter Kevin" userId="137294be-edf4-4922-bf3c-d3414c297627" providerId="ADAL" clId="{933A60D1-0CAD-4BA1-8E35-44D0F03ACEF7}" dt="2024-09-10T16:58:54.900" v="898" actId="20577"/>
          <ac:spMkLst>
            <pc:docMk/>
            <pc:sldMk cId="1880015061" sldId="439"/>
            <ac:spMk id="3" creationId="{01FE5BE2-A3B0-002E-1078-F3A5584E4FA7}"/>
          </ac:spMkLst>
        </pc:spChg>
      </pc:sldChg>
      <pc:sldChg chg="addSp delSp add mod">
        <pc:chgData name="Schachter Kevin" userId="137294be-edf4-4922-bf3c-d3414c297627" providerId="ADAL" clId="{933A60D1-0CAD-4BA1-8E35-44D0F03ACEF7}" dt="2024-09-10T11:21:54.774" v="526" actId="22"/>
        <pc:sldMkLst>
          <pc:docMk/>
          <pc:sldMk cId="1537357398" sldId="441"/>
        </pc:sldMkLst>
        <pc:spChg chg="add del">
          <ac:chgData name="Schachter Kevin" userId="137294be-edf4-4922-bf3c-d3414c297627" providerId="ADAL" clId="{933A60D1-0CAD-4BA1-8E35-44D0F03ACEF7}" dt="2024-09-10T11:21:54.774" v="526" actId="22"/>
          <ac:spMkLst>
            <pc:docMk/>
            <pc:sldMk cId="1537357398" sldId="441"/>
            <ac:spMk id="5" creationId="{141A7BA9-A44A-ECAC-3D93-CC6B85D01AB4}"/>
          </ac:spMkLst>
        </pc:spChg>
      </pc:sldChg>
      <pc:sldChg chg="add">
        <pc:chgData name="Schachter Kevin" userId="137294be-edf4-4922-bf3c-d3414c297627" providerId="ADAL" clId="{933A60D1-0CAD-4BA1-8E35-44D0F03ACEF7}" dt="2024-09-10T11:20:14.194" v="448"/>
        <pc:sldMkLst>
          <pc:docMk/>
          <pc:sldMk cId="0" sldId="442"/>
        </pc:sldMkLst>
      </pc:sldChg>
      <pc:sldChg chg="add">
        <pc:chgData name="Schachter Kevin" userId="137294be-edf4-4922-bf3c-d3414c297627" providerId="ADAL" clId="{933A60D1-0CAD-4BA1-8E35-44D0F03ACEF7}" dt="2024-09-10T15:16:17.444" v="539"/>
        <pc:sldMkLst>
          <pc:docMk/>
          <pc:sldMk cId="2389809164" sldId="443"/>
        </pc:sldMkLst>
      </pc:sldChg>
      <pc:sldChg chg="modSp add mod">
        <pc:chgData name="Schachter Kevin" userId="137294be-edf4-4922-bf3c-d3414c297627" providerId="ADAL" clId="{933A60D1-0CAD-4BA1-8E35-44D0F03ACEF7}" dt="2024-09-10T15:17:24.837" v="657" actId="20577"/>
        <pc:sldMkLst>
          <pc:docMk/>
          <pc:sldMk cId="4141507719" sldId="444"/>
        </pc:sldMkLst>
        <pc:spChg chg="mod">
          <ac:chgData name="Schachter Kevin" userId="137294be-edf4-4922-bf3c-d3414c297627" providerId="ADAL" clId="{933A60D1-0CAD-4BA1-8E35-44D0F03ACEF7}" dt="2024-09-10T15:17:24.837" v="657" actId="20577"/>
          <ac:spMkLst>
            <pc:docMk/>
            <pc:sldMk cId="4141507719" sldId="444"/>
            <ac:spMk id="3" creationId="{DBED5063-D9E6-E0C0-58A6-A53E002992FE}"/>
          </ac:spMkLst>
        </pc:spChg>
      </pc:sldChg>
      <pc:sldChg chg="add">
        <pc:chgData name="Schachter Kevin" userId="137294be-edf4-4922-bf3c-d3414c297627" providerId="ADAL" clId="{933A60D1-0CAD-4BA1-8E35-44D0F03ACEF7}" dt="2024-09-10T15:18:01.613" v="661"/>
        <pc:sldMkLst>
          <pc:docMk/>
          <pc:sldMk cId="486992466" sldId="445"/>
        </pc:sldMkLst>
      </pc:sldChg>
    </pc:docChg>
  </pc:docChgLst>
  <pc:docChgLst>
    <pc:chgData name="Schachter Kevin" userId="137294be-edf4-4922-bf3c-d3414c297627" providerId="ADAL" clId="{8D7BCF48-1981-4EAE-855F-F9C47EF86C99}"/>
    <pc:docChg chg="custSel delSld modSld sldOrd modSection">
      <pc:chgData name="Schachter Kevin" userId="137294be-edf4-4922-bf3c-d3414c297627" providerId="ADAL" clId="{8D7BCF48-1981-4EAE-855F-F9C47EF86C99}" dt="2024-09-12T22:30:05.235" v="171" actId="1076"/>
      <pc:docMkLst>
        <pc:docMk/>
      </pc:docMkLst>
      <pc:sldChg chg="modSp mod">
        <pc:chgData name="Schachter Kevin" userId="137294be-edf4-4922-bf3c-d3414c297627" providerId="ADAL" clId="{8D7BCF48-1981-4EAE-855F-F9C47EF86C99}" dt="2024-09-11T14:45:50.626" v="4" actId="255"/>
        <pc:sldMkLst>
          <pc:docMk/>
          <pc:sldMk cId="3628234634" sldId="257"/>
        </pc:sldMkLst>
        <pc:graphicFrameChg chg="modGraphic">
          <ac:chgData name="Schachter Kevin" userId="137294be-edf4-4922-bf3c-d3414c297627" providerId="ADAL" clId="{8D7BCF48-1981-4EAE-855F-F9C47EF86C99}" dt="2024-09-11T14:45:50.626" v="4" actId="255"/>
          <ac:graphicFrameMkLst>
            <pc:docMk/>
            <pc:sldMk cId="3628234634" sldId="257"/>
            <ac:graphicFrameMk id="4" creationId="{EFE1B258-29C4-47E7-952F-ECE67B5405EF}"/>
          </ac:graphicFrameMkLst>
        </pc:graphicFrameChg>
      </pc:sldChg>
      <pc:sldChg chg="del">
        <pc:chgData name="Schachter Kevin" userId="137294be-edf4-4922-bf3c-d3414c297627" providerId="ADAL" clId="{8D7BCF48-1981-4EAE-855F-F9C47EF86C99}" dt="2024-09-11T16:39:05.299" v="82" actId="47"/>
        <pc:sldMkLst>
          <pc:docMk/>
          <pc:sldMk cId="0" sldId="266"/>
        </pc:sldMkLst>
      </pc:sldChg>
      <pc:sldChg chg="modSp mod">
        <pc:chgData name="Schachter Kevin" userId="137294be-edf4-4922-bf3c-d3414c297627" providerId="ADAL" clId="{8D7BCF48-1981-4EAE-855F-F9C47EF86C99}" dt="2024-09-11T16:38:34.432" v="81" actId="113"/>
        <pc:sldMkLst>
          <pc:docMk/>
          <pc:sldMk cId="3072239581" sldId="279"/>
        </pc:sldMkLst>
        <pc:spChg chg="mod">
          <ac:chgData name="Schachter Kevin" userId="137294be-edf4-4922-bf3c-d3414c297627" providerId="ADAL" clId="{8D7BCF48-1981-4EAE-855F-F9C47EF86C99}" dt="2024-09-11T16:38:34.432" v="81" actId="113"/>
          <ac:spMkLst>
            <pc:docMk/>
            <pc:sldMk cId="3072239581" sldId="279"/>
            <ac:spMk id="3" creationId="{00000000-0000-0000-0000-000000000000}"/>
          </ac:spMkLst>
        </pc:spChg>
      </pc:sldChg>
      <pc:sldChg chg="ord">
        <pc:chgData name="Schachter Kevin" userId="137294be-edf4-4922-bf3c-d3414c297627" providerId="ADAL" clId="{8D7BCF48-1981-4EAE-855F-F9C47EF86C99}" dt="2024-09-11T16:36:22.158" v="61"/>
        <pc:sldMkLst>
          <pc:docMk/>
          <pc:sldMk cId="3100242726" sldId="280"/>
        </pc:sldMkLst>
      </pc:sldChg>
      <pc:sldChg chg="modSp mod">
        <pc:chgData name="Schachter Kevin" userId="137294be-edf4-4922-bf3c-d3414c297627" providerId="ADAL" clId="{8D7BCF48-1981-4EAE-855F-F9C47EF86C99}" dt="2024-09-11T16:42:16.043" v="127" actId="1076"/>
        <pc:sldMkLst>
          <pc:docMk/>
          <pc:sldMk cId="2654799774" sldId="405"/>
        </pc:sldMkLst>
        <pc:picChg chg="mod">
          <ac:chgData name="Schachter Kevin" userId="137294be-edf4-4922-bf3c-d3414c297627" providerId="ADAL" clId="{8D7BCF48-1981-4EAE-855F-F9C47EF86C99}" dt="2024-09-11T16:42:16.043" v="127" actId="1076"/>
          <ac:picMkLst>
            <pc:docMk/>
            <pc:sldMk cId="2654799774" sldId="405"/>
            <ac:picMk id="2" creationId="{7D3D426B-410F-49F1-A230-A8825AD8B207}"/>
          </ac:picMkLst>
        </pc:picChg>
      </pc:sldChg>
      <pc:sldChg chg="modSp mod">
        <pc:chgData name="Schachter Kevin" userId="137294be-edf4-4922-bf3c-d3414c297627" providerId="ADAL" clId="{8D7BCF48-1981-4EAE-855F-F9C47EF86C99}" dt="2024-09-11T16:33:58.130" v="27" actId="20577"/>
        <pc:sldMkLst>
          <pc:docMk/>
          <pc:sldMk cId="2322437789" sldId="430"/>
        </pc:sldMkLst>
        <pc:spChg chg="mod">
          <ac:chgData name="Schachter Kevin" userId="137294be-edf4-4922-bf3c-d3414c297627" providerId="ADAL" clId="{8D7BCF48-1981-4EAE-855F-F9C47EF86C99}" dt="2024-09-11T16:33:58.130" v="27" actId="20577"/>
          <ac:spMkLst>
            <pc:docMk/>
            <pc:sldMk cId="2322437789" sldId="430"/>
            <ac:spMk id="3" creationId="{00000000-0000-0000-0000-000000000000}"/>
          </ac:spMkLst>
        </pc:spChg>
      </pc:sldChg>
      <pc:sldChg chg="modSp mod">
        <pc:chgData name="Schachter Kevin" userId="137294be-edf4-4922-bf3c-d3414c297627" providerId="ADAL" clId="{8D7BCF48-1981-4EAE-855F-F9C47EF86C99}" dt="2024-09-11T16:41:07.871" v="101" actId="20577"/>
        <pc:sldMkLst>
          <pc:docMk/>
          <pc:sldMk cId="1880015061" sldId="439"/>
        </pc:sldMkLst>
        <pc:spChg chg="mod">
          <ac:chgData name="Schachter Kevin" userId="137294be-edf4-4922-bf3c-d3414c297627" providerId="ADAL" clId="{8D7BCF48-1981-4EAE-855F-F9C47EF86C99}" dt="2024-09-11T16:41:07.871" v="101" actId="20577"/>
          <ac:spMkLst>
            <pc:docMk/>
            <pc:sldMk cId="1880015061" sldId="439"/>
            <ac:spMk id="3" creationId="{01FE5BE2-A3B0-002E-1078-F3A5584E4FA7}"/>
          </ac:spMkLst>
        </pc:spChg>
      </pc:sldChg>
      <pc:sldChg chg="modSp mod">
        <pc:chgData name="Schachter Kevin" userId="137294be-edf4-4922-bf3c-d3414c297627" providerId="ADAL" clId="{8D7BCF48-1981-4EAE-855F-F9C47EF86C99}" dt="2024-09-11T16:35:57.240" v="37" actId="1036"/>
        <pc:sldMkLst>
          <pc:docMk/>
          <pc:sldMk cId="882177117" sldId="440"/>
        </pc:sldMkLst>
        <pc:spChg chg="mod">
          <ac:chgData name="Schachter Kevin" userId="137294be-edf4-4922-bf3c-d3414c297627" providerId="ADAL" clId="{8D7BCF48-1981-4EAE-855F-F9C47EF86C99}" dt="2024-09-11T16:34:47.534" v="35" actId="122"/>
          <ac:spMkLst>
            <pc:docMk/>
            <pc:sldMk cId="882177117" sldId="440"/>
            <ac:spMk id="2" creationId="{3285DF37-A49A-924A-ED46-501DF5D856F3}"/>
          </ac:spMkLst>
        </pc:spChg>
        <pc:picChg chg="mod">
          <ac:chgData name="Schachter Kevin" userId="137294be-edf4-4922-bf3c-d3414c297627" providerId="ADAL" clId="{8D7BCF48-1981-4EAE-855F-F9C47EF86C99}" dt="2024-09-11T16:35:57.240" v="37" actId="1036"/>
          <ac:picMkLst>
            <pc:docMk/>
            <pc:sldMk cId="882177117" sldId="440"/>
            <ac:picMk id="5" creationId="{81A9048B-580A-06DB-A93A-5FBF0F9023D8}"/>
          </ac:picMkLst>
        </pc:picChg>
      </pc:sldChg>
      <pc:sldChg chg="addSp modSp mod">
        <pc:chgData name="Schachter Kevin" userId="137294be-edf4-4922-bf3c-d3414c297627" providerId="ADAL" clId="{8D7BCF48-1981-4EAE-855F-F9C47EF86C99}" dt="2024-09-12T22:30:05.235" v="171" actId="1076"/>
        <pc:sldMkLst>
          <pc:docMk/>
          <pc:sldMk cId="1537357398" sldId="441"/>
        </pc:sldMkLst>
        <pc:spChg chg="add mod">
          <ac:chgData name="Schachter Kevin" userId="137294be-edf4-4922-bf3c-d3414c297627" providerId="ADAL" clId="{8D7BCF48-1981-4EAE-855F-F9C47EF86C99}" dt="2024-09-12T22:29:55.601" v="169" actId="403"/>
          <ac:spMkLst>
            <pc:docMk/>
            <pc:sldMk cId="1537357398" sldId="441"/>
            <ac:spMk id="2" creationId="{97A763A6-7900-86F3-1860-6381A00B5384}"/>
          </ac:spMkLst>
        </pc:spChg>
        <pc:spChg chg="mod">
          <ac:chgData name="Schachter Kevin" userId="137294be-edf4-4922-bf3c-d3414c297627" providerId="ADAL" clId="{8D7BCF48-1981-4EAE-855F-F9C47EF86C99}" dt="2024-09-12T22:29:17.939" v="128" actId="1076"/>
          <ac:spMkLst>
            <pc:docMk/>
            <pc:sldMk cId="1537357398" sldId="441"/>
            <ac:spMk id="3" creationId="{00000000-0000-0000-0000-000000000000}"/>
          </ac:spMkLst>
        </pc:spChg>
        <pc:picChg chg="mod">
          <ac:chgData name="Schachter Kevin" userId="137294be-edf4-4922-bf3c-d3414c297627" providerId="ADAL" clId="{8D7BCF48-1981-4EAE-855F-F9C47EF86C99}" dt="2024-09-12T22:30:05.235" v="171" actId="1076"/>
          <ac:picMkLst>
            <pc:docMk/>
            <pc:sldMk cId="1537357398" sldId="441"/>
            <ac:picMk id="4" creationId="{00000000-0000-0000-0000-000000000000}"/>
          </ac:picMkLst>
        </pc:picChg>
      </pc:sldChg>
      <pc:sldChg chg="modSp mod">
        <pc:chgData name="Schachter Kevin" userId="137294be-edf4-4922-bf3c-d3414c297627" providerId="ADAL" clId="{8D7BCF48-1981-4EAE-855F-F9C47EF86C99}" dt="2024-09-11T16:41:53.584" v="126" actId="403"/>
        <pc:sldMkLst>
          <pc:docMk/>
          <pc:sldMk cId="4141507719" sldId="444"/>
        </pc:sldMkLst>
        <pc:spChg chg="mod">
          <ac:chgData name="Schachter Kevin" userId="137294be-edf4-4922-bf3c-d3414c297627" providerId="ADAL" clId="{8D7BCF48-1981-4EAE-855F-F9C47EF86C99}" dt="2024-09-11T16:41:53.584" v="126" actId="403"/>
          <ac:spMkLst>
            <pc:docMk/>
            <pc:sldMk cId="4141507719" sldId="444"/>
            <ac:spMk id="3" creationId="{DBED5063-D9E6-E0C0-58A6-A53E002992FE}"/>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15E8822-EE5B-42BA-851E-535E48935150}"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35FFDD1D-022C-4890-916E-08EE749758CF}">
      <dgm:prSet phldrT="[Text]" custT="1"/>
      <dgm:spPr/>
      <dgm:t>
        <a:bodyPr/>
        <a:lstStyle/>
        <a:p>
          <a:r>
            <a:rPr lang="en-US" sz="1600"/>
            <a:t>Digital Information Technology</a:t>
          </a:r>
        </a:p>
      </dgm:t>
    </dgm:pt>
    <dgm:pt modelId="{094413C8-D1D6-4C8D-89BF-503A71C0C894}" type="parTrans" cxnId="{DBB82902-6D2E-4DDB-806D-E151BF756055}">
      <dgm:prSet/>
      <dgm:spPr/>
      <dgm:t>
        <a:bodyPr/>
        <a:lstStyle/>
        <a:p>
          <a:endParaRPr lang="en-US"/>
        </a:p>
      </dgm:t>
    </dgm:pt>
    <dgm:pt modelId="{0524FBB1-B0D2-4A3E-B748-E27B87DFA26B}" type="sibTrans" cxnId="{DBB82902-6D2E-4DDB-806D-E151BF756055}">
      <dgm:prSet/>
      <dgm:spPr/>
      <dgm:t>
        <a:bodyPr/>
        <a:lstStyle/>
        <a:p>
          <a:endParaRPr lang="en-US"/>
        </a:p>
      </dgm:t>
    </dgm:pt>
    <dgm:pt modelId="{CC78BDBB-4AC2-4A0F-ADD7-EEA0CCD62230}">
      <dgm:prSet phldrT="[Text]" custT="1"/>
      <dgm:spPr/>
      <dgm:t>
        <a:bodyPr/>
        <a:lstStyle/>
        <a:p>
          <a:r>
            <a:rPr lang="en-US" sz="1400" b="1" u="sng"/>
            <a:t>Hospitality &amp; Tourism Management</a:t>
          </a:r>
        </a:p>
      </dgm:t>
    </dgm:pt>
    <dgm:pt modelId="{23BCE19D-7BD5-4EE9-8C7E-AA24DD9FF5BA}" type="parTrans" cxnId="{768A02AF-0142-4EF9-A02F-D10B5DF96EE1}">
      <dgm:prSet/>
      <dgm:spPr/>
      <dgm:t>
        <a:bodyPr/>
        <a:lstStyle/>
        <a:p>
          <a:endParaRPr lang="en-US"/>
        </a:p>
      </dgm:t>
    </dgm:pt>
    <dgm:pt modelId="{FD3139C6-7460-4A4F-9050-572C87D9C7CE}" type="sibTrans" cxnId="{768A02AF-0142-4EF9-A02F-D10B5DF96EE1}">
      <dgm:prSet/>
      <dgm:spPr/>
      <dgm:t>
        <a:bodyPr/>
        <a:lstStyle/>
        <a:p>
          <a:endParaRPr lang="en-US"/>
        </a:p>
      </dgm:t>
    </dgm:pt>
    <dgm:pt modelId="{B885C236-6125-4F1F-951F-B16E5E749DDC}">
      <dgm:prSet phldrT="[Text]" custT="1"/>
      <dgm:spPr/>
      <dgm:t>
        <a:bodyPr/>
        <a:lstStyle/>
        <a:p>
          <a:r>
            <a:rPr lang="en-US" sz="1600" b="1" u="sng"/>
            <a:t>Digital Design</a:t>
          </a:r>
        </a:p>
      </dgm:t>
    </dgm:pt>
    <dgm:pt modelId="{C3EC7CF3-BFDA-48B0-94C4-F2A1E858AB5C}" type="parTrans" cxnId="{D6070007-F824-4211-979A-6536C8F93416}">
      <dgm:prSet/>
      <dgm:spPr/>
      <dgm:t>
        <a:bodyPr/>
        <a:lstStyle/>
        <a:p>
          <a:endParaRPr lang="en-US" sz="2400"/>
        </a:p>
      </dgm:t>
    </dgm:pt>
    <dgm:pt modelId="{3819E1BD-8F36-4F51-A879-AB3BCED1F808}" type="sibTrans" cxnId="{D6070007-F824-4211-979A-6536C8F93416}">
      <dgm:prSet/>
      <dgm:spPr/>
      <dgm:t>
        <a:bodyPr/>
        <a:lstStyle/>
        <a:p>
          <a:endParaRPr lang="en-US"/>
        </a:p>
      </dgm:t>
    </dgm:pt>
    <dgm:pt modelId="{A2E410BC-FA1E-44D1-8AB7-6B55BB11A8AB}">
      <dgm:prSet phldrT="[Text]" custT="1"/>
      <dgm:spPr/>
      <dgm:t>
        <a:bodyPr/>
        <a:lstStyle/>
        <a:p>
          <a:r>
            <a:rPr lang="en-US" sz="1600"/>
            <a:t>Digital Design I*</a:t>
          </a:r>
        </a:p>
      </dgm:t>
    </dgm:pt>
    <dgm:pt modelId="{8130661A-3278-4F3F-9936-441215DA09C8}" type="parTrans" cxnId="{6A945CE3-3213-4F5A-90DA-D8E1675B8185}">
      <dgm:prSet/>
      <dgm:spPr/>
      <dgm:t>
        <a:bodyPr/>
        <a:lstStyle/>
        <a:p>
          <a:endParaRPr lang="en-US" sz="2400"/>
        </a:p>
      </dgm:t>
    </dgm:pt>
    <dgm:pt modelId="{9E30B8E0-5EC3-458E-B3C1-1191B6651EF0}" type="sibTrans" cxnId="{6A945CE3-3213-4F5A-90DA-D8E1675B8185}">
      <dgm:prSet/>
      <dgm:spPr/>
      <dgm:t>
        <a:bodyPr/>
        <a:lstStyle/>
        <a:p>
          <a:endParaRPr lang="en-US"/>
        </a:p>
      </dgm:t>
    </dgm:pt>
    <dgm:pt modelId="{A3D17323-81D5-4973-821C-97ED6A36C3FA}">
      <dgm:prSet custT="1"/>
      <dgm:spPr/>
      <dgm:t>
        <a:bodyPr/>
        <a:lstStyle/>
        <a:p>
          <a:r>
            <a:rPr lang="en-US" sz="1600" b="1" u="sng"/>
            <a:t>Business Management &amp; Analysis</a:t>
          </a:r>
        </a:p>
      </dgm:t>
    </dgm:pt>
    <dgm:pt modelId="{AAE9635D-73F1-4336-A26F-18D79A72A01D}" type="parTrans" cxnId="{67F26C1E-6E73-4767-9F60-A2469CF3E848}">
      <dgm:prSet/>
      <dgm:spPr/>
      <dgm:t>
        <a:bodyPr/>
        <a:lstStyle/>
        <a:p>
          <a:endParaRPr lang="en-US" sz="2400"/>
        </a:p>
      </dgm:t>
    </dgm:pt>
    <dgm:pt modelId="{6E7542DF-CA4C-4CF7-9ACD-2BA923D5980C}" type="sibTrans" cxnId="{67F26C1E-6E73-4767-9F60-A2469CF3E848}">
      <dgm:prSet/>
      <dgm:spPr/>
      <dgm:t>
        <a:bodyPr/>
        <a:lstStyle/>
        <a:p>
          <a:endParaRPr lang="en-US"/>
        </a:p>
      </dgm:t>
    </dgm:pt>
    <dgm:pt modelId="{C53D40AA-67E5-418B-A990-E2C2C88673B5}">
      <dgm:prSet custT="1"/>
      <dgm:spPr/>
      <dgm:t>
        <a:bodyPr/>
        <a:lstStyle/>
        <a:p>
          <a:r>
            <a:rPr lang="en-US" sz="1600"/>
            <a:t>Digital Design II</a:t>
          </a:r>
        </a:p>
      </dgm:t>
    </dgm:pt>
    <dgm:pt modelId="{D32F7A15-49E5-4484-BB82-EFC7E614B9F9}" type="parTrans" cxnId="{5300E827-C203-4D15-949A-0E4CC077C94B}">
      <dgm:prSet/>
      <dgm:spPr/>
      <dgm:t>
        <a:bodyPr/>
        <a:lstStyle/>
        <a:p>
          <a:endParaRPr lang="en-US" sz="2400"/>
        </a:p>
      </dgm:t>
    </dgm:pt>
    <dgm:pt modelId="{E7447239-A466-4C34-B93B-32A0846221B0}" type="sibTrans" cxnId="{5300E827-C203-4D15-949A-0E4CC077C94B}">
      <dgm:prSet/>
      <dgm:spPr/>
      <dgm:t>
        <a:bodyPr/>
        <a:lstStyle/>
        <a:p>
          <a:endParaRPr lang="en-US"/>
        </a:p>
      </dgm:t>
    </dgm:pt>
    <dgm:pt modelId="{42A8C2C0-A926-4F5B-8BCF-E24D9ED983D1}">
      <dgm:prSet custT="1"/>
      <dgm:spPr/>
      <dgm:t>
        <a:bodyPr/>
        <a:lstStyle/>
        <a:p>
          <a:r>
            <a:rPr lang="en-US" sz="1600"/>
            <a:t>Introduction to Hospitality &amp; Tourism</a:t>
          </a:r>
        </a:p>
      </dgm:t>
    </dgm:pt>
    <dgm:pt modelId="{415F8E02-7862-49F2-86DE-8624676A78CA}" type="parTrans" cxnId="{8AD822AD-31ED-416C-8567-6B7845D8C7D2}">
      <dgm:prSet/>
      <dgm:spPr/>
      <dgm:t>
        <a:bodyPr/>
        <a:lstStyle/>
        <a:p>
          <a:endParaRPr lang="en-US" sz="2400"/>
        </a:p>
      </dgm:t>
    </dgm:pt>
    <dgm:pt modelId="{49E85924-9522-45A9-93F3-F1614351413F}" type="sibTrans" cxnId="{8AD822AD-31ED-416C-8567-6B7845D8C7D2}">
      <dgm:prSet/>
      <dgm:spPr/>
      <dgm:t>
        <a:bodyPr/>
        <a:lstStyle/>
        <a:p>
          <a:endParaRPr lang="en-US"/>
        </a:p>
      </dgm:t>
    </dgm:pt>
    <dgm:pt modelId="{72FFF24B-220D-4619-BCB8-96A9327D2E13}">
      <dgm:prSet custT="1"/>
      <dgm:spPr/>
      <dgm:t>
        <a:bodyPr/>
        <a:lstStyle/>
        <a:p>
          <a:r>
            <a:rPr lang="en-US" sz="1600"/>
            <a:t>Technology for Hospitality &amp; Tourism</a:t>
          </a:r>
        </a:p>
      </dgm:t>
    </dgm:pt>
    <dgm:pt modelId="{ED9078EC-FC09-4D26-8AFC-DD1E2C14EC8D}" type="parTrans" cxnId="{4501C2B1-DB2C-4BFE-8B00-422DF0B826BF}">
      <dgm:prSet/>
      <dgm:spPr/>
      <dgm:t>
        <a:bodyPr/>
        <a:lstStyle/>
        <a:p>
          <a:endParaRPr lang="en-US" sz="2400"/>
        </a:p>
      </dgm:t>
    </dgm:pt>
    <dgm:pt modelId="{56E25904-B705-4A55-8A93-52D19D77BA19}" type="sibTrans" cxnId="{4501C2B1-DB2C-4BFE-8B00-422DF0B826BF}">
      <dgm:prSet/>
      <dgm:spPr/>
      <dgm:t>
        <a:bodyPr/>
        <a:lstStyle/>
        <a:p>
          <a:endParaRPr lang="en-US"/>
        </a:p>
      </dgm:t>
    </dgm:pt>
    <dgm:pt modelId="{D301E242-15AF-4883-92DC-DD1E65730045}">
      <dgm:prSet custT="1"/>
      <dgm:spPr/>
      <dgm:t>
        <a:bodyPr/>
        <a:lstStyle/>
        <a:p>
          <a:r>
            <a:rPr lang="en-US" sz="1600"/>
            <a:t>Legal Aspects of Business</a:t>
          </a:r>
        </a:p>
      </dgm:t>
    </dgm:pt>
    <dgm:pt modelId="{52635E7A-5ECF-42D4-9DCC-CC763674113A}" type="parTrans" cxnId="{D3990B01-A02E-4ABF-8629-9EEFDDAACF57}">
      <dgm:prSet/>
      <dgm:spPr/>
      <dgm:t>
        <a:bodyPr/>
        <a:lstStyle/>
        <a:p>
          <a:endParaRPr lang="en-US" sz="2400"/>
        </a:p>
      </dgm:t>
    </dgm:pt>
    <dgm:pt modelId="{D07FD2F5-45DE-4696-99DB-0FFF6C038588}" type="sibTrans" cxnId="{D3990B01-A02E-4ABF-8629-9EEFDDAACF57}">
      <dgm:prSet/>
      <dgm:spPr/>
      <dgm:t>
        <a:bodyPr/>
        <a:lstStyle/>
        <a:p>
          <a:endParaRPr lang="en-US"/>
        </a:p>
      </dgm:t>
    </dgm:pt>
    <dgm:pt modelId="{A6A3093F-761F-4583-98B1-B4FABE307991}">
      <dgm:prSet custT="1"/>
      <dgm:spPr/>
      <dgm:t>
        <a:bodyPr/>
        <a:lstStyle/>
        <a:p>
          <a:r>
            <a:rPr lang="en-US" sz="1600"/>
            <a:t>Accounting I</a:t>
          </a:r>
        </a:p>
      </dgm:t>
    </dgm:pt>
    <dgm:pt modelId="{5DEB931A-9DEB-4BC1-96CD-62274D30282B}" type="parTrans" cxnId="{A7B34BEB-1899-48BE-B90F-5A6793A30F3E}">
      <dgm:prSet/>
      <dgm:spPr/>
      <dgm:t>
        <a:bodyPr/>
        <a:lstStyle/>
        <a:p>
          <a:endParaRPr lang="en-US" sz="2400"/>
        </a:p>
      </dgm:t>
    </dgm:pt>
    <dgm:pt modelId="{5F67C129-7422-4C3E-9C22-2C62B30E23A0}" type="sibTrans" cxnId="{A7B34BEB-1899-48BE-B90F-5A6793A30F3E}">
      <dgm:prSet/>
      <dgm:spPr/>
      <dgm:t>
        <a:bodyPr/>
        <a:lstStyle/>
        <a:p>
          <a:endParaRPr lang="en-US"/>
        </a:p>
      </dgm:t>
    </dgm:pt>
    <dgm:pt modelId="{46119D31-BE7B-4F7C-9F2C-F534FE2B72DB}">
      <dgm:prSet custT="1"/>
      <dgm:spPr/>
      <dgm:t>
        <a:bodyPr/>
        <a:lstStyle/>
        <a:p>
          <a:r>
            <a:rPr lang="en-US" sz="1600" b="1" u="sng"/>
            <a:t>Sports, Entertainment &amp; Recreation Marketing</a:t>
          </a:r>
        </a:p>
      </dgm:t>
    </dgm:pt>
    <dgm:pt modelId="{BCC7814B-0080-4745-9912-57E583C5A3AC}" type="parTrans" cxnId="{A4ADE417-AB53-4D4D-B269-E23A7B1B2FB6}">
      <dgm:prSet/>
      <dgm:spPr/>
      <dgm:t>
        <a:bodyPr/>
        <a:lstStyle/>
        <a:p>
          <a:endParaRPr lang="en-US"/>
        </a:p>
      </dgm:t>
    </dgm:pt>
    <dgm:pt modelId="{5DA6652A-4B5E-4AC3-A3C1-4C108415509D}" type="sibTrans" cxnId="{A4ADE417-AB53-4D4D-B269-E23A7B1B2FB6}">
      <dgm:prSet/>
      <dgm:spPr/>
      <dgm:t>
        <a:bodyPr/>
        <a:lstStyle/>
        <a:p>
          <a:endParaRPr lang="en-US"/>
        </a:p>
      </dgm:t>
    </dgm:pt>
    <dgm:pt modelId="{969B625C-2BD4-48FD-988C-274A6D6F754C}">
      <dgm:prSet custT="1"/>
      <dgm:spPr/>
      <dgm:t>
        <a:bodyPr/>
        <a:lstStyle/>
        <a:p>
          <a:r>
            <a:rPr lang="en-US" sz="1600"/>
            <a:t>Sports, Entertainment &amp; Recreation Essentials</a:t>
          </a:r>
        </a:p>
      </dgm:t>
    </dgm:pt>
    <dgm:pt modelId="{26677191-E19B-4380-B2A3-61F013DE93C0}" type="parTrans" cxnId="{75DCB26A-4677-4CEF-AC87-564AE22798F9}">
      <dgm:prSet/>
      <dgm:spPr/>
      <dgm:t>
        <a:bodyPr/>
        <a:lstStyle/>
        <a:p>
          <a:endParaRPr lang="en-US" sz="2400"/>
        </a:p>
      </dgm:t>
    </dgm:pt>
    <dgm:pt modelId="{84BA5C14-C519-422D-84B5-98AC33416559}" type="sibTrans" cxnId="{75DCB26A-4677-4CEF-AC87-564AE22798F9}">
      <dgm:prSet/>
      <dgm:spPr/>
      <dgm:t>
        <a:bodyPr/>
        <a:lstStyle/>
        <a:p>
          <a:endParaRPr lang="en-US"/>
        </a:p>
      </dgm:t>
    </dgm:pt>
    <dgm:pt modelId="{736BB17A-A139-4A7E-8D24-B50AE61063D5}">
      <dgm:prSet custT="1"/>
      <dgm:spPr/>
      <dgm:t>
        <a:bodyPr/>
        <a:lstStyle/>
        <a:p>
          <a:r>
            <a:rPr lang="en-US" sz="1600"/>
            <a:t>Sports, Entertainment &amp; Recreation Applications</a:t>
          </a:r>
        </a:p>
      </dgm:t>
    </dgm:pt>
    <dgm:pt modelId="{D637AFD1-85FC-4EA8-8A42-ABE0AF3AC048}" type="parTrans" cxnId="{2DD0CCF7-9A3A-4E8A-B098-6DA5D8D70D2E}">
      <dgm:prSet/>
      <dgm:spPr/>
      <dgm:t>
        <a:bodyPr/>
        <a:lstStyle/>
        <a:p>
          <a:endParaRPr lang="en-US" sz="2400"/>
        </a:p>
      </dgm:t>
    </dgm:pt>
    <dgm:pt modelId="{E6BC1B47-DA13-4C58-8547-50D02E780C1E}" type="sibTrans" cxnId="{2DD0CCF7-9A3A-4E8A-B098-6DA5D8D70D2E}">
      <dgm:prSet/>
      <dgm:spPr/>
      <dgm:t>
        <a:bodyPr/>
        <a:lstStyle/>
        <a:p>
          <a:endParaRPr lang="en-US"/>
        </a:p>
      </dgm:t>
    </dgm:pt>
    <dgm:pt modelId="{CB2DC932-D221-40A7-9655-173EB878D7C6}">
      <dgm:prSet custT="1"/>
      <dgm:spPr/>
      <dgm:t>
        <a:bodyPr/>
        <a:lstStyle/>
        <a:p>
          <a:r>
            <a:rPr lang="en-US" sz="1600"/>
            <a:t>Sports, Entertainment &amp; Recreation Management</a:t>
          </a:r>
        </a:p>
      </dgm:t>
    </dgm:pt>
    <dgm:pt modelId="{BB81D4A2-80F1-41A1-B8F3-0F0A7DF6C77E}" type="parTrans" cxnId="{C9A80EB5-1011-4FCD-98BD-17579D3FA666}">
      <dgm:prSet/>
      <dgm:spPr/>
      <dgm:t>
        <a:bodyPr/>
        <a:lstStyle/>
        <a:p>
          <a:endParaRPr lang="en-US" sz="2400"/>
        </a:p>
      </dgm:t>
    </dgm:pt>
    <dgm:pt modelId="{36657BF1-E988-4A84-9F4C-91888D37F62C}" type="sibTrans" cxnId="{C9A80EB5-1011-4FCD-98BD-17579D3FA666}">
      <dgm:prSet/>
      <dgm:spPr/>
      <dgm:t>
        <a:bodyPr/>
        <a:lstStyle/>
        <a:p>
          <a:endParaRPr lang="en-US"/>
        </a:p>
      </dgm:t>
    </dgm:pt>
    <dgm:pt modelId="{DFE2A04A-02B0-4E44-85D7-7C790CF1D35D}">
      <dgm:prSet custT="1"/>
      <dgm:spPr/>
      <dgm:t>
        <a:bodyPr/>
        <a:lstStyle/>
        <a:p>
          <a:r>
            <a:rPr lang="en-US" sz="1600"/>
            <a:t>Hospitality &amp; Tourism Management &amp; Marketing</a:t>
          </a:r>
        </a:p>
      </dgm:t>
    </dgm:pt>
    <dgm:pt modelId="{26B915B9-4C21-4CEB-8688-666C6C618505}" type="parTrans" cxnId="{2FA2C96D-7B94-4F23-87A8-914AF308D91B}">
      <dgm:prSet/>
      <dgm:spPr/>
      <dgm:t>
        <a:bodyPr/>
        <a:lstStyle/>
        <a:p>
          <a:endParaRPr lang="en-US" sz="2400"/>
        </a:p>
      </dgm:t>
    </dgm:pt>
    <dgm:pt modelId="{40E95FA4-0AFF-4466-BE93-FAAA022AA7AB}" type="sibTrans" cxnId="{2FA2C96D-7B94-4F23-87A8-914AF308D91B}">
      <dgm:prSet/>
      <dgm:spPr/>
      <dgm:t>
        <a:bodyPr/>
        <a:lstStyle/>
        <a:p>
          <a:endParaRPr lang="en-US"/>
        </a:p>
      </dgm:t>
    </dgm:pt>
    <dgm:pt modelId="{FD2A4CCD-9E0F-4940-A91A-D23AA618BD79}">
      <dgm:prSet custT="1"/>
      <dgm:spPr/>
      <dgm:t>
        <a:bodyPr/>
        <a:lstStyle/>
        <a:p>
          <a:r>
            <a:rPr lang="en-US" sz="1600"/>
            <a:t>Hospitality &amp; Tourism Internship</a:t>
          </a:r>
        </a:p>
      </dgm:t>
    </dgm:pt>
    <dgm:pt modelId="{901F6FE5-82AD-4FEB-9918-9A3E2F3EB3CF}" type="parTrans" cxnId="{365C3083-CCC6-4E99-A752-FA6C8489975E}">
      <dgm:prSet/>
      <dgm:spPr/>
      <dgm:t>
        <a:bodyPr/>
        <a:lstStyle/>
        <a:p>
          <a:endParaRPr lang="en-US" sz="2400"/>
        </a:p>
      </dgm:t>
    </dgm:pt>
    <dgm:pt modelId="{BE92432D-DDDA-4B35-B3E0-0FD57440BDB3}" type="sibTrans" cxnId="{365C3083-CCC6-4E99-A752-FA6C8489975E}">
      <dgm:prSet/>
      <dgm:spPr/>
      <dgm:t>
        <a:bodyPr/>
        <a:lstStyle/>
        <a:p>
          <a:endParaRPr lang="en-US"/>
        </a:p>
      </dgm:t>
    </dgm:pt>
    <dgm:pt modelId="{F6FCF06D-B184-4461-9B8A-A7EC3D07CCEB}">
      <dgm:prSet custT="1"/>
      <dgm:spPr/>
      <dgm:t>
        <a:bodyPr/>
        <a:lstStyle/>
        <a:p>
          <a:r>
            <a:rPr lang="en-US" sz="1600"/>
            <a:t>Sports, Entertainment &amp; Recreation Internship</a:t>
          </a:r>
        </a:p>
      </dgm:t>
    </dgm:pt>
    <dgm:pt modelId="{95F8F22D-B253-41F1-8C5C-013B850CCE19}" type="parTrans" cxnId="{A05C4008-4470-434B-8230-E9BDF54F896A}">
      <dgm:prSet/>
      <dgm:spPr/>
      <dgm:t>
        <a:bodyPr/>
        <a:lstStyle/>
        <a:p>
          <a:endParaRPr lang="en-US" sz="2400"/>
        </a:p>
      </dgm:t>
    </dgm:pt>
    <dgm:pt modelId="{8C47AD69-6BA7-4E29-A3AD-00A10D0A0A60}" type="sibTrans" cxnId="{A05C4008-4470-434B-8230-E9BDF54F896A}">
      <dgm:prSet/>
      <dgm:spPr/>
      <dgm:t>
        <a:bodyPr/>
        <a:lstStyle/>
        <a:p>
          <a:endParaRPr lang="en-US"/>
        </a:p>
      </dgm:t>
    </dgm:pt>
    <dgm:pt modelId="{5A4A950F-C492-43E6-B7AB-B7C56E750036}">
      <dgm:prSet custT="1"/>
      <dgm:spPr/>
      <dgm:t>
        <a:bodyPr/>
        <a:lstStyle/>
        <a:p>
          <a:r>
            <a:rPr lang="en-US" sz="1600"/>
            <a:t>Digital Design III</a:t>
          </a:r>
        </a:p>
      </dgm:t>
    </dgm:pt>
    <dgm:pt modelId="{0A929577-E7F3-472C-A317-8C07CDDAFFCD}" type="parTrans" cxnId="{63C8443B-973D-4251-B22D-3BE3C2840B9E}">
      <dgm:prSet/>
      <dgm:spPr/>
      <dgm:t>
        <a:bodyPr/>
        <a:lstStyle/>
        <a:p>
          <a:endParaRPr lang="en-US" sz="2400"/>
        </a:p>
      </dgm:t>
    </dgm:pt>
    <dgm:pt modelId="{511D8EAA-06AF-4570-B081-C81DBD1C42A4}" type="sibTrans" cxnId="{63C8443B-973D-4251-B22D-3BE3C2840B9E}">
      <dgm:prSet/>
      <dgm:spPr/>
      <dgm:t>
        <a:bodyPr/>
        <a:lstStyle/>
        <a:p>
          <a:endParaRPr lang="en-US"/>
        </a:p>
      </dgm:t>
    </dgm:pt>
    <dgm:pt modelId="{0AD78AB1-DA5B-4467-BBF1-52BED806696E}">
      <dgm:prSet custT="1"/>
      <dgm:spPr/>
      <dgm:t>
        <a:bodyPr/>
        <a:lstStyle/>
        <a:p>
          <a:r>
            <a:rPr lang="en-US" sz="1600"/>
            <a:t>Business &amp; Entrepreneurial Principles</a:t>
          </a:r>
        </a:p>
      </dgm:t>
    </dgm:pt>
    <dgm:pt modelId="{78E56B3F-BF23-4925-B06F-1EC0B40D823E}" type="parTrans" cxnId="{E04E7436-6AE5-49AF-8EDD-28C4781DDB45}">
      <dgm:prSet/>
      <dgm:spPr/>
      <dgm:t>
        <a:bodyPr/>
        <a:lstStyle/>
        <a:p>
          <a:endParaRPr lang="en-US" sz="2400"/>
        </a:p>
      </dgm:t>
    </dgm:pt>
    <dgm:pt modelId="{3BD2C361-AFDC-43FE-94F1-90B383CE604D}" type="sibTrans" cxnId="{E04E7436-6AE5-49AF-8EDD-28C4781DDB45}">
      <dgm:prSet/>
      <dgm:spPr/>
      <dgm:t>
        <a:bodyPr/>
        <a:lstStyle/>
        <a:p>
          <a:endParaRPr lang="en-US"/>
        </a:p>
      </dgm:t>
    </dgm:pt>
    <dgm:pt modelId="{0FFD91C2-A0AB-4871-8232-991DDB3AA6DE}">
      <dgm:prSet custT="1"/>
      <dgm:spPr/>
      <dgm:t>
        <a:bodyPr/>
        <a:lstStyle/>
        <a:p>
          <a:r>
            <a:rPr lang="en-US" sz="1600" b="1" u="sng"/>
            <a:t>Computer Science</a:t>
          </a:r>
        </a:p>
      </dgm:t>
    </dgm:pt>
    <dgm:pt modelId="{7E5EF582-9C05-41E8-8F79-B80339953393}" type="parTrans" cxnId="{713F5D48-6ACB-4AE4-935B-014884A14290}">
      <dgm:prSet/>
      <dgm:spPr/>
      <dgm:t>
        <a:bodyPr/>
        <a:lstStyle/>
        <a:p>
          <a:endParaRPr lang="en-US"/>
        </a:p>
      </dgm:t>
    </dgm:pt>
    <dgm:pt modelId="{F368A587-D4FC-4E30-B453-683FE4FAF94B}" type="sibTrans" cxnId="{713F5D48-6ACB-4AE4-935B-014884A14290}">
      <dgm:prSet/>
      <dgm:spPr/>
      <dgm:t>
        <a:bodyPr/>
        <a:lstStyle/>
        <a:p>
          <a:endParaRPr lang="en-US"/>
        </a:p>
      </dgm:t>
    </dgm:pt>
    <dgm:pt modelId="{7F7144D0-C7F3-42C4-933A-C39FE88336FE}">
      <dgm:prSet custT="1"/>
      <dgm:spPr/>
      <dgm:t>
        <a:bodyPr/>
        <a:lstStyle/>
        <a:p>
          <a:r>
            <a:rPr lang="en-US" sz="1600"/>
            <a:t>Advanced Information Technology</a:t>
          </a:r>
        </a:p>
      </dgm:t>
    </dgm:pt>
    <dgm:pt modelId="{097DA739-96C3-400A-B289-A42755344950}" type="parTrans" cxnId="{AD0B989E-F0E2-4CBC-B97C-845F11988E45}">
      <dgm:prSet/>
      <dgm:spPr/>
      <dgm:t>
        <a:bodyPr/>
        <a:lstStyle/>
        <a:p>
          <a:endParaRPr lang="en-US"/>
        </a:p>
      </dgm:t>
    </dgm:pt>
    <dgm:pt modelId="{91716516-3CC0-49A2-8E26-17BBD0A389F0}" type="sibTrans" cxnId="{AD0B989E-F0E2-4CBC-B97C-845F11988E45}">
      <dgm:prSet/>
      <dgm:spPr/>
      <dgm:t>
        <a:bodyPr/>
        <a:lstStyle/>
        <a:p>
          <a:endParaRPr lang="en-US"/>
        </a:p>
      </dgm:t>
    </dgm:pt>
    <dgm:pt modelId="{BED4605E-5FA7-4771-911E-9075F76F1C33}">
      <dgm:prSet custT="1"/>
      <dgm:spPr/>
      <dgm:t>
        <a:bodyPr/>
        <a:lstStyle/>
        <a:p>
          <a:r>
            <a:rPr lang="en-US" sz="1600"/>
            <a:t>AP Computer Science Principles</a:t>
          </a:r>
        </a:p>
      </dgm:t>
    </dgm:pt>
    <dgm:pt modelId="{5326AC47-B39E-4C79-B330-44986E2C6ECB}" type="parTrans" cxnId="{A693B439-FE70-46A4-B837-E69CC0DF735E}">
      <dgm:prSet/>
      <dgm:spPr/>
      <dgm:t>
        <a:bodyPr/>
        <a:lstStyle/>
        <a:p>
          <a:endParaRPr lang="en-US"/>
        </a:p>
      </dgm:t>
    </dgm:pt>
    <dgm:pt modelId="{27CB6D1C-E2A0-440B-8979-C3F9ABCA7D14}" type="sibTrans" cxnId="{A693B439-FE70-46A4-B837-E69CC0DF735E}">
      <dgm:prSet/>
      <dgm:spPr/>
      <dgm:t>
        <a:bodyPr/>
        <a:lstStyle/>
        <a:p>
          <a:endParaRPr lang="en-US"/>
        </a:p>
      </dgm:t>
    </dgm:pt>
    <dgm:pt modelId="{288F4D4F-C933-45B2-9E25-A51E88C4CF41}">
      <dgm:prSet custT="1"/>
      <dgm:spPr/>
      <dgm:t>
        <a:bodyPr/>
        <a:lstStyle/>
        <a:p>
          <a:r>
            <a:rPr lang="en-US" sz="1600"/>
            <a:t>AP Computer Science A</a:t>
          </a:r>
        </a:p>
      </dgm:t>
    </dgm:pt>
    <dgm:pt modelId="{8819F5EB-19F2-4BAE-9EB1-18387356A91B}" type="parTrans" cxnId="{BDC9C12D-D425-4F64-BDBB-C03EAB69F6B1}">
      <dgm:prSet/>
      <dgm:spPr/>
      <dgm:t>
        <a:bodyPr/>
        <a:lstStyle/>
        <a:p>
          <a:endParaRPr lang="en-US"/>
        </a:p>
      </dgm:t>
    </dgm:pt>
    <dgm:pt modelId="{058D324C-4EBD-44E5-9E9E-71CEEEF2E046}" type="sibTrans" cxnId="{BDC9C12D-D425-4F64-BDBB-C03EAB69F6B1}">
      <dgm:prSet/>
      <dgm:spPr/>
      <dgm:t>
        <a:bodyPr/>
        <a:lstStyle/>
        <a:p>
          <a:endParaRPr lang="en-US"/>
        </a:p>
      </dgm:t>
    </dgm:pt>
    <dgm:pt modelId="{B416B798-9C0A-4ACA-9BC5-FDAB2BC00E61}">
      <dgm:prSet custT="1"/>
      <dgm:spPr/>
      <dgm:t>
        <a:bodyPr/>
        <a:lstStyle/>
        <a:p>
          <a:r>
            <a:rPr lang="en-US" sz="1600"/>
            <a:t>Digital Design IV</a:t>
          </a:r>
        </a:p>
      </dgm:t>
    </dgm:pt>
    <dgm:pt modelId="{D71B7DC5-6319-4504-9EF9-154BE6E192F5}" type="parTrans" cxnId="{59AFB973-E405-4C5D-98BE-7A41E9BD5CF2}">
      <dgm:prSet/>
      <dgm:spPr/>
      <dgm:t>
        <a:bodyPr/>
        <a:lstStyle/>
        <a:p>
          <a:endParaRPr lang="en-US"/>
        </a:p>
      </dgm:t>
    </dgm:pt>
    <dgm:pt modelId="{431FA4CA-E482-4646-9314-3EA39187E7C6}" type="sibTrans" cxnId="{59AFB973-E405-4C5D-98BE-7A41E9BD5CF2}">
      <dgm:prSet/>
      <dgm:spPr/>
      <dgm:t>
        <a:bodyPr/>
        <a:lstStyle/>
        <a:p>
          <a:endParaRPr lang="en-US"/>
        </a:p>
      </dgm:t>
    </dgm:pt>
    <dgm:pt modelId="{B6F98C68-AED1-4671-9B9E-193A9B008713}">
      <dgm:prSet custT="1"/>
      <dgm:spPr/>
      <dgm:t>
        <a:bodyPr/>
        <a:lstStyle/>
        <a:p>
          <a:r>
            <a:rPr lang="en-US" sz="1600" b="1" u="sng"/>
            <a:t>TV Production</a:t>
          </a:r>
        </a:p>
      </dgm:t>
    </dgm:pt>
    <dgm:pt modelId="{52CB0AE1-C301-41AF-805E-6AE567B99F1C}" type="parTrans" cxnId="{EDD5E6DB-22C4-4F6D-B466-375CAB607D13}">
      <dgm:prSet/>
      <dgm:spPr/>
      <dgm:t>
        <a:bodyPr/>
        <a:lstStyle/>
        <a:p>
          <a:endParaRPr lang="en-US"/>
        </a:p>
      </dgm:t>
    </dgm:pt>
    <dgm:pt modelId="{13C61668-C8D1-4235-9E62-B5062451A52D}" type="sibTrans" cxnId="{EDD5E6DB-22C4-4F6D-B466-375CAB607D13}">
      <dgm:prSet/>
      <dgm:spPr/>
      <dgm:t>
        <a:bodyPr/>
        <a:lstStyle/>
        <a:p>
          <a:endParaRPr lang="en-US"/>
        </a:p>
      </dgm:t>
    </dgm:pt>
    <dgm:pt modelId="{10C04F20-058F-4C2D-8E69-EBDF7756EEE4}">
      <dgm:prSet custT="1"/>
      <dgm:spPr/>
      <dgm:t>
        <a:bodyPr/>
        <a:lstStyle/>
        <a:p>
          <a:r>
            <a:rPr lang="en-US" sz="1600"/>
            <a:t>Digital Media Technology</a:t>
          </a:r>
        </a:p>
      </dgm:t>
    </dgm:pt>
    <dgm:pt modelId="{C8FDAAE2-579E-4FD9-9464-203DC9C02C8E}" type="parTrans" cxnId="{B0DC8626-083F-459E-AD7F-5F26DF0E29E2}">
      <dgm:prSet/>
      <dgm:spPr/>
      <dgm:t>
        <a:bodyPr/>
        <a:lstStyle/>
        <a:p>
          <a:endParaRPr lang="en-US"/>
        </a:p>
      </dgm:t>
    </dgm:pt>
    <dgm:pt modelId="{5E12D10C-B35B-4EF7-9C5A-9E7EFD41F80C}" type="sibTrans" cxnId="{B0DC8626-083F-459E-AD7F-5F26DF0E29E2}">
      <dgm:prSet/>
      <dgm:spPr/>
      <dgm:t>
        <a:bodyPr/>
        <a:lstStyle/>
        <a:p>
          <a:endParaRPr lang="en-US"/>
        </a:p>
      </dgm:t>
    </dgm:pt>
    <dgm:pt modelId="{5798D81E-82E4-47D8-B83B-DCE5D4ECB0AF}">
      <dgm:prSet custT="1"/>
      <dgm:spPr/>
      <dgm:t>
        <a:bodyPr/>
        <a:lstStyle/>
        <a:p>
          <a:r>
            <a:rPr lang="en-US" sz="1600"/>
            <a:t>Digital media Fundamentals</a:t>
          </a:r>
        </a:p>
      </dgm:t>
    </dgm:pt>
    <dgm:pt modelId="{DABB7567-C394-46AF-BD3C-F087D14A4FEF}" type="parTrans" cxnId="{D8FE1490-90A2-49B6-A191-3B12FF53B215}">
      <dgm:prSet/>
      <dgm:spPr/>
      <dgm:t>
        <a:bodyPr/>
        <a:lstStyle/>
        <a:p>
          <a:endParaRPr lang="en-US"/>
        </a:p>
      </dgm:t>
    </dgm:pt>
    <dgm:pt modelId="{38ABB472-40F4-4F4C-BF91-6AEF1E7FA6A7}" type="sibTrans" cxnId="{D8FE1490-90A2-49B6-A191-3B12FF53B215}">
      <dgm:prSet/>
      <dgm:spPr/>
      <dgm:t>
        <a:bodyPr/>
        <a:lstStyle/>
        <a:p>
          <a:endParaRPr lang="en-US"/>
        </a:p>
      </dgm:t>
    </dgm:pt>
    <dgm:pt modelId="{A9857FD3-3DC1-4CE3-9EF0-F9BBC413C396}">
      <dgm:prSet custT="1"/>
      <dgm:spPr/>
      <dgm:t>
        <a:bodyPr/>
        <a:lstStyle/>
        <a:p>
          <a:r>
            <a:rPr lang="en-US" sz="1600"/>
            <a:t>Digital Media Production</a:t>
          </a:r>
        </a:p>
      </dgm:t>
    </dgm:pt>
    <dgm:pt modelId="{D728EFA8-4959-41E7-B057-61534D407A4D}" type="parTrans" cxnId="{0377D4D0-7E4E-45E3-B46C-66E9B4099A99}">
      <dgm:prSet/>
      <dgm:spPr/>
      <dgm:t>
        <a:bodyPr/>
        <a:lstStyle/>
        <a:p>
          <a:endParaRPr lang="en-US"/>
        </a:p>
      </dgm:t>
    </dgm:pt>
    <dgm:pt modelId="{04960C89-091A-4CC7-91DE-8B26660DA0B6}" type="sibTrans" cxnId="{0377D4D0-7E4E-45E3-B46C-66E9B4099A99}">
      <dgm:prSet/>
      <dgm:spPr/>
      <dgm:t>
        <a:bodyPr/>
        <a:lstStyle/>
        <a:p>
          <a:endParaRPr lang="en-US"/>
        </a:p>
      </dgm:t>
    </dgm:pt>
    <dgm:pt modelId="{CC848566-7DB3-401C-8C2B-A451B0892CB9}">
      <dgm:prSet custT="1"/>
      <dgm:spPr/>
      <dgm:t>
        <a:bodyPr/>
        <a:lstStyle/>
        <a:p>
          <a:r>
            <a:rPr lang="en-US" sz="1600"/>
            <a:t>Digital media Delivery</a:t>
          </a:r>
        </a:p>
      </dgm:t>
    </dgm:pt>
    <dgm:pt modelId="{CD627086-136A-463E-AF5B-6A348D2A9368}" type="parTrans" cxnId="{1D4E61E2-B65D-4667-BD39-9171DF4695CF}">
      <dgm:prSet/>
      <dgm:spPr/>
      <dgm:t>
        <a:bodyPr/>
        <a:lstStyle/>
        <a:p>
          <a:endParaRPr lang="en-US"/>
        </a:p>
      </dgm:t>
    </dgm:pt>
    <dgm:pt modelId="{AE4D6247-C64E-4090-AA27-650175722DEE}" type="sibTrans" cxnId="{1D4E61E2-B65D-4667-BD39-9171DF4695CF}">
      <dgm:prSet/>
      <dgm:spPr/>
      <dgm:t>
        <a:bodyPr/>
        <a:lstStyle/>
        <a:p>
          <a:endParaRPr lang="en-US"/>
        </a:p>
      </dgm:t>
    </dgm:pt>
    <dgm:pt modelId="{B3728003-67F4-4343-A22E-1ECFE14B4002}">
      <dgm:prSet custT="1"/>
      <dgm:spPr/>
      <dgm:t>
        <a:bodyPr/>
        <a:lstStyle/>
        <a:p>
          <a:r>
            <a:rPr lang="en-US" sz="1600"/>
            <a:t>Foundations of Programming</a:t>
          </a:r>
        </a:p>
      </dgm:t>
    </dgm:pt>
    <dgm:pt modelId="{782C6398-DC79-445B-B029-A0F8D2859882}" type="parTrans" cxnId="{E35F319F-B3A6-4052-BC54-1EA1937FC47B}">
      <dgm:prSet/>
      <dgm:spPr/>
    </dgm:pt>
    <dgm:pt modelId="{3661EE49-D88D-48B3-85E4-0BCE93E5B0B1}" type="sibTrans" cxnId="{E35F319F-B3A6-4052-BC54-1EA1937FC47B}">
      <dgm:prSet/>
      <dgm:spPr/>
    </dgm:pt>
    <dgm:pt modelId="{F6327020-123E-4DBC-9361-AC9DE67F35E2}" type="pres">
      <dgm:prSet presAssocID="{B15E8822-EE5B-42BA-851E-535E48935150}" presName="hierChild1" presStyleCnt="0">
        <dgm:presLayoutVars>
          <dgm:chPref val="1"/>
          <dgm:dir/>
          <dgm:animOne val="branch"/>
          <dgm:animLvl val="lvl"/>
          <dgm:resizeHandles/>
        </dgm:presLayoutVars>
      </dgm:prSet>
      <dgm:spPr/>
    </dgm:pt>
    <dgm:pt modelId="{297CAD5A-619F-41FC-8704-FC1C46B41E11}" type="pres">
      <dgm:prSet presAssocID="{A3D17323-81D5-4973-821C-97ED6A36C3FA}" presName="hierRoot1" presStyleCnt="0"/>
      <dgm:spPr/>
    </dgm:pt>
    <dgm:pt modelId="{3FB5AE75-5727-43C5-A5E1-B3EDE003AA37}" type="pres">
      <dgm:prSet presAssocID="{A3D17323-81D5-4973-821C-97ED6A36C3FA}" presName="composite" presStyleCnt="0"/>
      <dgm:spPr/>
    </dgm:pt>
    <dgm:pt modelId="{BCE0CCB9-BC95-460E-B395-A36E391703F7}" type="pres">
      <dgm:prSet presAssocID="{A3D17323-81D5-4973-821C-97ED6A36C3FA}" presName="background" presStyleLbl="node0" presStyleIdx="0" presStyleCnt="6"/>
      <dgm:spPr/>
    </dgm:pt>
    <dgm:pt modelId="{0A4FFB2C-04D6-41D9-A7E0-BFEB79C85065}" type="pres">
      <dgm:prSet presAssocID="{A3D17323-81D5-4973-821C-97ED6A36C3FA}" presName="text" presStyleLbl="fgAcc0" presStyleIdx="0" presStyleCnt="6" custScaleX="112151">
        <dgm:presLayoutVars>
          <dgm:chPref val="3"/>
        </dgm:presLayoutVars>
      </dgm:prSet>
      <dgm:spPr/>
    </dgm:pt>
    <dgm:pt modelId="{956F3FE0-FC33-4C10-AF61-98909B0843B3}" type="pres">
      <dgm:prSet presAssocID="{A3D17323-81D5-4973-821C-97ED6A36C3FA}" presName="hierChild2" presStyleCnt="0"/>
      <dgm:spPr/>
    </dgm:pt>
    <dgm:pt modelId="{53F2A55B-A57E-46D2-9D63-F8F81E271EEE}" type="pres">
      <dgm:prSet presAssocID="{094413C8-D1D6-4C8D-89BF-503A71C0C894}" presName="Name10" presStyleLbl="parChTrans1D2" presStyleIdx="0" presStyleCnt="6"/>
      <dgm:spPr/>
    </dgm:pt>
    <dgm:pt modelId="{5EBDFC76-B18B-4E8B-8C6A-104944B771B5}" type="pres">
      <dgm:prSet presAssocID="{35FFDD1D-022C-4890-916E-08EE749758CF}" presName="hierRoot2" presStyleCnt="0"/>
      <dgm:spPr/>
    </dgm:pt>
    <dgm:pt modelId="{162014E3-25D8-4B21-96E0-5D8429F60A83}" type="pres">
      <dgm:prSet presAssocID="{35FFDD1D-022C-4890-916E-08EE749758CF}" presName="composite2" presStyleCnt="0"/>
      <dgm:spPr/>
    </dgm:pt>
    <dgm:pt modelId="{C5B24196-062E-491F-9CE0-2BCDA1C5D1F5}" type="pres">
      <dgm:prSet presAssocID="{35FFDD1D-022C-4890-916E-08EE749758CF}" presName="background2" presStyleLbl="node2" presStyleIdx="0" presStyleCnt="6"/>
      <dgm:spPr/>
    </dgm:pt>
    <dgm:pt modelId="{EA38AC7B-4406-43D7-A278-92776F7F0E6C}" type="pres">
      <dgm:prSet presAssocID="{35FFDD1D-022C-4890-916E-08EE749758CF}" presName="text2" presStyleLbl="fgAcc2" presStyleIdx="0" presStyleCnt="6">
        <dgm:presLayoutVars>
          <dgm:chPref val="3"/>
        </dgm:presLayoutVars>
      </dgm:prSet>
      <dgm:spPr/>
    </dgm:pt>
    <dgm:pt modelId="{2C1D092A-43E5-4585-AE38-95A282313251}" type="pres">
      <dgm:prSet presAssocID="{35FFDD1D-022C-4890-916E-08EE749758CF}" presName="hierChild3" presStyleCnt="0"/>
      <dgm:spPr/>
    </dgm:pt>
    <dgm:pt modelId="{5F495552-2D92-4531-B2F3-15639CA10669}" type="pres">
      <dgm:prSet presAssocID="{5DEB931A-9DEB-4BC1-96CD-62274D30282B}" presName="Name17" presStyleLbl="parChTrans1D3" presStyleIdx="0" presStyleCnt="6"/>
      <dgm:spPr/>
    </dgm:pt>
    <dgm:pt modelId="{DAADFB05-0176-4F43-AF2F-93195652ED68}" type="pres">
      <dgm:prSet presAssocID="{A6A3093F-761F-4583-98B1-B4FABE307991}" presName="hierRoot3" presStyleCnt="0"/>
      <dgm:spPr/>
    </dgm:pt>
    <dgm:pt modelId="{DACADD8D-9E3B-4DFF-9A17-5664D9FA47EE}" type="pres">
      <dgm:prSet presAssocID="{A6A3093F-761F-4583-98B1-B4FABE307991}" presName="composite3" presStyleCnt="0"/>
      <dgm:spPr/>
    </dgm:pt>
    <dgm:pt modelId="{63D4182D-CA9A-44A9-8299-A6EFBC6E02E3}" type="pres">
      <dgm:prSet presAssocID="{A6A3093F-761F-4583-98B1-B4FABE307991}" presName="background3" presStyleLbl="node3" presStyleIdx="0" presStyleCnt="6"/>
      <dgm:spPr/>
    </dgm:pt>
    <dgm:pt modelId="{5C3C9837-3352-4271-B74F-502576D3D037}" type="pres">
      <dgm:prSet presAssocID="{A6A3093F-761F-4583-98B1-B4FABE307991}" presName="text3" presStyleLbl="fgAcc3" presStyleIdx="0" presStyleCnt="6">
        <dgm:presLayoutVars>
          <dgm:chPref val="3"/>
        </dgm:presLayoutVars>
      </dgm:prSet>
      <dgm:spPr/>
    </dgm:pt>
    <dgm:pt modelId="{C1A5203F-F303-4747-AADA-9FAAA57BD63F}" type="pres">
      <dgm:prSet presAssocID="{A6A3093F-761F-4583-98B1-B4FABE307991}" presName="hierChild4" presStyleCnt="0"/>
      <dgm:spPr/>
    </dgm:pt>
    <dgm:pt modelId="{00E04A01-6431-4FF0-AB4E-8D857E3E7C2F}" type="pres">
      <dgm:prSet presAssocID="{52635E7A-5ECF-42D4-9DCC-CC763674113A}" presName="Name23" presStyleLbl="parChTrans1D4" presStyleIdx="0" presStyleCnt="12"/>
      <dgm:spPr/>
    </dgm:pt>
    <dgm:pt modelId="{AAF4A596-DF0B-4E9A-8E9B-A0E08C4D8AE4}" type="pres">
      <dgm:prSet presAssocID="{D301E242-15AF-4883-92DC-DD1E65730045}" presName="hierRoot4" presStyleCnt="0"/>
      <dgm:spPr/>
    </dgm:pt>
    <dgm:pt modelId="{8FF3B5AA-DA9F-4E3F-B1EA-E5FCB40A94B9}" type="pres">
      <dgm:prSet presAssocID="{D301E242-15AF-4883-92DC-DD1E65730045}" presName="composite4" presStyleCnt="0"/>
      <dgm:spPr/>
    </dgm:pt>
    <dgm:pt modelId="{36B7795C-A547-4964-A71B-73368BC77BE6}" type="pres">
      <dgm:prSet presAssocID="{D301E242-15AF-4883-92DC-DD1E65730045}" presName="background4" presStyleLbl="node4" presStyleIdx="0" presStyleCnt="12"/>
      <dgm:spPr/>
    </dgm:pt>
    <dgm:pt modelId="{60544E0B-9C18-4D32-B58B-E70B05CAE8FD}" type="pres">
      <dgm:prSet presAssocID="{D301E242-15AF-4883-92DC-DD1E65730045}" presName="text4" presStyleLbl="fgAcc4" presStyleIdx="0" presStyleCnt="12">
        <dgm:presLayoutVars>
          <dgm:chPref val="3"/>
        </dgm:presLayoutVars>
      </dgm:prSet>
      <dgm:spPr/>
    </dgm:pt>
    <dgm:pt modelId="{5C00EF37-A3A5-457B-B444-78FAAFB5762F}" type="pres">
      <dgm:prSet presAssocID="{D301E242-15AF-4883-92DC-DD1E65730045}" presName="hierChild5" presStyleCnt="0"/>
      <dgm:spPr/>
    </dgm:pt>
    <dgm:pt modelId="{70E04185-0F71-4E75-B866-3FD288B96EC1}" type="pres">
      <dgm:prSet presAssocID="{78E56B3F-BF23-4925-B06F-1EC0B40D823E}" presName="Name23" presStyleLbl="parChTrans1D4" presStyleIdx="1" presStyleCnt="12"/>
      <dgm:spPr/>
    </dgm:pt>
    <dgm:pt modelId="{E90B652F-2496-4FBA-BA4C-85575CD6A95D}" type="pres">
      <dgm:prSet presAssocID="{0AD78AB1-DA5B-4467-BBF1-52BED806696E}" presName="hierRoot4" presStyleCnt="0"/>
      <dgm:spPr/>
    </dgm:pt>
    <dgm:pt modelId="{59C1C276-90E2-4C9B-8354-C8C40695F522}" type="pres">
      <dgm:prSet presAssocID="{0AD78AB1-DA5B-4467-BBF1-52BED806696E}" presName="composite4" presStyleCnt="0"/>
      <dgm:spPr/>
    </dgm:pt>
    <dgm:pt modelId="{DD2F24EF-56F1-46E0-B46A-F8BE76145612}" type="pres">
      <dgm:prSet presAssocID="{0AD78AB1-DA5B-4467-BBF1-52BED806696E}" presName="background4" presStyleLbl="node4" presStyleIdx="1" presStyleCnt="12"/>
      <dgm:spPr/>
    </dgm:pt>
    <dgm:pt modelId="{E0C719AF-879C-4F6F-ADE8-7C486DA7FF6E}" type="pres">
      <dgm:prSet presAssocID="{0AD78AB1-DA5B-4467-BBF1-52BED806696E}" presName="text4" presStyleLbl="fgAcc4" presStyleIdx="1" presStyleCnt="12" custScaleX="117609">
        <dgm:presLayoutVars>
          <dgm:chPref val="3"/>
        </dgm:presLayoutVars>
      </dgm:prSet>
      <dgm:spPr/>
    </dgm:pt>
    <dgm:pt modelId="{0117476F-4D5E-49AC-9B5C-B78562DEEE6E}" type="pres">
      <dgm:prSet presAssocID="{0AD78AB1-DA5B-4467-BBF1-52BED806696E}" presName="hierChild5" presStyleCnt="0"/>
      <dgm:spPr/>
    </dgm:pt>
    <dgm:pt modelId="{B77E12A3-35B1-4AEB-AB10-22946003EF29}" type="pres">
      <dgm:prSet presAssocID="{0FFD91C2-A0AB-4871-8232-991DDB3AA6DE}" presName="hierRoot1" presStyleCnt="0"/>
      <dgm:spPr/>
    </dgm:pt>
    <dgm:pt modelId="{DE646DE0-79B6-4601-8D2F-4F1299D6BD88}" type="pres">
      <dgm:prSet presAssocID="{0FFD91C2-A0AB-4871-8232-991DDB3AA6DE}" presName="composite" presStyleCnt="0"/>
      <dgm:spPr/>
    </dgm:pt>
    <dgm:pt modelId="{746AF4A9-BDCC-40B6-9998-723FBEA7E9FA}" type="pres">
      <dgm:prSet presAssocID="{0FFD91C2-A0AB-4871-8232-991DDB3AA6DE}" presName="background" presStyleLbl="node0" presStyleIdx="1" presStyleCnt="6"/>
      <dgm:spPr/>
    </dgm:pt>
    <dgm:pt modelId="{00060B6A-B26F-420D-8FE3-03975BE6FFE0}" type="pres">
      <dgm:prSet presAssocID="{0FFD91C2-A0AB-4871-8232-991DDB3AA6DE}" presName="text" presStyleLbl="fgAcc0" presStyleIdx="1" presStyleCnt="6">
        <dgm:presLayoutVars>
          <dgm:chPref val="3"/>
        </dgm:presLayoutVars>
      </dgm:prSet>
      <dgm:spPr/>
    </dgm:pt>
    <dgm:pt modelId="{D39F12B2-A456-407D-AF72-C0F62D4C9A31}" type="pres">
      <dgm:prSet presAssocID="{0FFD91C2-A0AB-4871-8232-991DDB3AA6DE}" presName="hierChild2" presStyleCnt="0"/>
      <dgm:spPr/>
    </dgm:pt>
    <dgm:pt modelId="{28CDA915-297F-4101-BBE8-993381457E05}" type="pres">
      <dgm:prSet presAssocID="{097DA739-96C3-400A-B289-A42755344950}" presName="Name10" presStyleLbl="parChTrans1D2" presStyleIdx="1" presStyleCnt="6"/>
      <dgm:spPr/>
    </dgm:pt>
    <dgm:pt modelId="{7BCB6415-91A1-49CF-B30E-4C9FC339BCFA}" type="pres">
      <dgm:prSet presAssocID="{7F7144D0-C7F3-42C4-933A-C39FE88336FE}" presName="hierRoot2" presStyleCnt="0"/>
      <dgm:spPr/>
    </dgm:pt>
    <dgm:pt modelId="{303E2459-B64C-4A1C-BE15-5E8AB1E640E6}" type="pres">
      <dgm:prSet presAssocID="{7F7144D0-C7F3-42C4-933A-C39FE88336FE}" presName="composite2" presStyleCnt="0"/>
      <dgm:spPr/>
    </dgm:pt>
    <dgm:pt modelId="{CF6880C3-13F1-40A7-8705-C185C1B50A7F}" type="pres">
      <dgm:prSet presAssocID="{7F7144D0-C7F3-42C4-933A-C39FE88336FE}" presName="background2" presStyleLbl="node2" presStyleIdx="1" presStyleCnt="6"/>
      <dgm:spPr/>
    </dgm:pt>
    <dgm:pt modelId="{2719A7C3-1047-4720-8F07-13C27E9E0418}" type="pres">
      <dgm:prSet presAssocID="{7F7144D0-C7F3-42C4-933A-C39FE88336FE}" presName="text2" presStyleLbl="fgAcc2" presStyleIdx="1" presStyleCnt="6">
        <dgm:presLayoutVars>
          <dgm:chPref val="3"/>
        </dgm:presLayoutVars>
      </dgm:prSet>
      <dgm:spPr/>
    </dgm:pt>
    <dgm:pt modelId="{DD08BA8A-62FB-457D-B6A9-20B9F16E197E}" type="pres">
      <dgm:prSet presAssocID="{7F7144D0-C7F3-42C4-933A-C39FE88336FE}" presName="hierChild3" presStyleCnt="0"/>
      <dgm:spPr/>
    </dgm:pt>
    <dgm:pt modelId="{5BC13565-120B-47C7-A727-7CBDDA5BE0D7}" type="pres">
      <dgm:prSet presAssocID="{782C6398-DC79-445B-B029-A0F8D2859882}" presName="Name17" presStyleLbl="parChTrans1D3" presStyleIdx="1" presStyleCnt="6"/>
      <dgm:spPr/>
    </dgm:pt>
    <dgm:pt modelId="{8A60352D-D901-42F0-85BA-7A1745FF9C6A}" type="pres">
      <dgm:prSet presAssocID="{B3728003-67F4-4343-A22E-1ECFE14B4002}" presName="hierRoot3" presStyleCnt="0"/>
      <dgm:spPr/>
    </dgm:pt>
    <dgm:pt modelId="{813266B7-3666-4C04-8FBC-C633677D78D1}" type="pres">
      <dgm:prSet presAssocID="{B3728003-67F4-4343-A22E-1ECFE14B4002}" presName="composite3" presStyleCnt="0"/>
      <dgm:spPr/>
    </dgm:pt>
    <dgm:pt modelId="{EA718A06-80A8-40F8-86F1-DAFAF1AB12C2}" type="pres">
      <dgm:prSet presAssocID="{B3728003-67F4-4343-A22E-1ECFE14B4002}" presName="background3" presStyleLbl="node3" presStyleIdx="1" presStyleCnt="6"/>
      <dgm:spPr/>
    </dgm:pt>
    <dgm:pt modelId="{36EADCA4-5E49-4A05-AA97-908362A71B5A}" type="pres">
      <dgm:prSet presAssocID="{B3728003-67F4-4343-A22E-1ECFE14B4002}" presName="text3" presStyleLbl="fgAcc3" presStyleIdx="1" presStyleCnt="6">
        <dgm:presLayoutVars>
          <dgm:chPref val="3"/>
        </dgm:presLayoutVars>
      </dgm:prSet>
      <dgm:spPr/>
    </dgm:pt>
    <dgm:pt modelId="{82F47D10-4FA8-4645-B436-3338DEDF7792}" type="pres">
      <dgm:prSet presAssocID="{B3728003-67F4-4343-A22E-1ECFE14B4002}" presName="hierChild4" presStyleCnt="0"/>
      <dgm:spPr/>
    </dgm:pt>
    <dgm:pt modelId="{3DFB8EEB-4954-4E2A-B7F7-2D215824DD31}" type="pres">
      <dgm:prSet presAssocID="{5326AC47-B39E-4C79-B330-44986E2C6ECB}" presName="Name23" presStyleLbl="parChTrans1D4" presStyleIdx="2" presStyleCnt="12"/>
      <dgm:spPr/>
    </dgm:pt>
    <dgm:pt modelId="{B3CBF2F1-60FE-41E4-88B9-5E41C8CFEAB4}" type="pres">
      <dgm:prSet presAssocID="{BED4605E-5FA7-4771-911E-9075F76F1C33}" presName="hierRoot4" presStyleCnt="0"/>
      <dgm:spPr/>
    </dgm:pt>
    <dgm:pt modelId="{95999638-9B39-45D7-98CD-C8FE672C506E}" type="pres">
      <dgm:prSet presAssocID="{BED4605E-5FA7-4771-911E-9075F76F1C33}" presName="composite4" presStyleCnt="0"/>
      <dgm:spPr/>
    </dgm:pt>
    <dgm:pt modelId="{7F7DA77B-8FE6-428A-BDD4-8D93E4D21004}" type="pres">
      <dgm:prSet presAssocID="{BED4605E-5FA7-4771-911E-9075F76F1C33}" presName="background4" presStyleLbl="node4" presStyleIdx="2" presStyleCnt="12"/>
      <dgm:spPr/>
    </dgm:pt>
    <dgm:pt modelId="{6974A1BF-3593-4517-8AFB-F3EB407709F2}" type="pres">
      <dgm:prSet presAssocID="{BED4605E-5FA7-4771-911E-9075F76F1C33}" presName="text4" presStyleLbl="fgAcc4" presStyleIdx="2" presStyleCnt="12">
        <dgm:presLayoutVars>
          <dgm:chPref val="3"/>
        </dgm:presLayoutVars>
      </dgm:prSet>
      <dgm:spPr/>
    </dgm:pt>
    <dgm:pt modelId="{9ED02F14-3CDC-447D-8A67-3092AA9927D9}" type="pres">
      <dgm:prSet presAssocID="{BED4605E-5FA7-4771-911E-9075F76F1C33}" presName="hierChild5" presStyleCnt="0"/>
      <dgm:spPr/>
    </dgm:pt>
    <dgm:pt modelId="{68157065-F870-4217-961E-963A13352E62}" type="pres">
      <dgm:prSet presAssocID="{8819F5EB-19F2-4BAE-9EB1-18387356A91B}" presName="Name23" presStyleLbl="parChTrans1D4" presStyleIdx="3" presStyleCnt="12"/>
      <dgm:spPr/>
    </dgm:pt>
    <dgm:pt modelId="{769D2900-F4D0-4074-8B9E-95C3745467B4}" type="pres">
      <dgm:prSet presAssocID="{288F4D4F-C933-45B2-9E25-A51E88C4CF41}" presName="hierRoot4" presStyleCnt="0"/>
      <dgm:spPr/>
    </dgm:pt>
    <dgm:pt modelId="{528293D9-5677-4A12-88F9-D4D2A548E3F1}" type="pres">
      <dgm:prSet presAssocID="{288F4D4F-C933-45B2-9E25-A51E88C4CF41}" presName="composite4" presStyleCnt="0"/>
      <dgm:spPr/>
    </dgm:pt>
    <dgm:pt modelId="{1087FC24-9C89-4F72-B7BC-81005AD44458}" type="pres">
      <dgm:prSet presAssocID="{288F4D4F-C933-45B2-9E25-A51E88C4CF41}" presName="background4" presStyleLbl="node4" presStyleIdx="3" presStyleCnt="12"/>
      <dgm:spPr/>
    </dgm:pt>
    <dgm:pt modelId="{F1A16316-F8C2-4B79-B1DB-7CE415F1BBAA}" type="pres">
      <dgm:prSet presAssocID="{288F4D4F-C933-45B2-9E25-A51E88C4CF41}" presName="text4" presStyleLbl="fgAcc4" presStyleIdx="3" presStyleCnt="12">
        <dgm:presLayoutVars>
          <dgm:chPref val="3"/>
        </dgm:presLayoutVars>
      </dgm:prSet>
      <dgm:spPr/>
    </dgm:pt>
    <dgm:pt modelId="{A4D77A09-5D3D-4C9C-B078-20168B86A1DA}" type="pres">
      <dgm:prSet presAssocID="{288F4D4F-C933-45B2-9E25-A51E88C4CF41}" presName="hierChild5" presStyleCnt="0"/>
      <dgm:spPr/>
    </dgm:pt>
    <dgm:pt modelId="{43EF3A15-2599-4B69-9E69-E3776BCE689B}" type="pres">
      <dgm:prSet presAssocID="{B885C236-6125-4F1F-951F-B16E5E749DDC}" presName="hierRoot1" presStyleCnt="0"/>
      <dgm:spPr/>
    </dgm:pt>
    <dgm:pt modelId="{967E4CE6-8EAB-49F6-8DA4-4DCAEF174C2B}" type="pres">
      <dgm:prSet presAssocID="{B885C236-6125-4F1F-951F-B16E5E749DDC}" presName="composite" presStyleCnt="0"/>
      <dgm:spPr/>
    </dgm:pt>
    <dgm:pt modelId="{333EE3FA-5A8B-4F8B-9CD9-2C2E0620E08E}" type="pres">
      <dgm:prSet presAssocID="{B885C236-6125-4F1F-951F-B16E5E749DDC}" presName="background" presStyleLbl="node0" presStyleIdx="2" presStyleCnt="6"/>
      <dgm:spPr/>
    </dgm:pt>
    <dgm:pt modelId="{6AB5A243-C6BF-4D42-905E-62FA3949EBE7}" type="pres">
      <dgm:prSet presAssocID="{B885C236-6125-4F1F-951F-B16E5E749DDC}" presName="text" presStyleLbl="fgAcc0" presStyleIdx="2" presStyleCnt="6">
        <dgm:presLayoutVars>
          <dgm:chPref val="3"/>
        </dgm:presLayoutVars>
      </dgm:prSet>
      <dgm:spPr/>
    </dgm:pt>
    <dgm:pt modelId="{59074297-23A3-4F4C-945E-A2B0A7E331C4}" type="pres">
      <dgm:prSet presAssocID="{B885C236-6125-4F1F-951F-B16E5E749DDC}" presName="hierChild2" presStyleCnt="0"/>
      <dgm:spPr/>
    </dgm:pt>
    <dgm:pt modelId="{42A3625C-A27A-4F2C-A8F4-9380560BD72F}" type="pres">
      <dgm:prSet presAssocID="{8130661A-3278-4F3F-9936-441215DA09C8}" presName="Name10" presStyleLbl="parChTrans1D2" presStyleIdx="2" presStyleCnt="6"/>
      <dgm:spPr/>
    </dgm:pt>
    <dgm:pt modelId="{C11249F1-C9B7-4F80-8E4D-9F9FB86DACC9}" type="pres">
      <dgm:prSet presAssocID="{A2E410BC-FA1E-44D1-8AB7-6B55BB11A8AB}" presName="hierRoot2" presStyleCnt="0"/>
      <dgm:spPr/>
    </dgm:pt>
    <dgm:pt modelId="{2E82C6AA-1CE1-4748-BB8B-CD85F2F4B4F8}" type="pres">
      <dgm:prSet presAssocID="{A2E410BC-FA1E-44D1-8AB7-6B55BB11A8AB}" presName="composite2" presStyleCnt="0"/>
      <dgm:spPr/>
    </dgm:pt>
    <dgm:pt modelId="{197E6B3F-8243-439C-AB3D-7D8138925898}" type="pres">
      <dgm:prSet presAssocID="{A2E410BC-FA1E-44D1-8AB7-6B55BB11A8AB}" presName="background2" presStyleLbl="node2" presStyleIdx="2" presStyleCnt="6"/>
      <dgm:spPr/>
    </dgm:pt>
    <dgm:pt modelId="{7A4389C7-5D90-4A00-95B7-0F1E08C1D6E3}" type="pres">
      <dgm:prSet presAssocID="{A2E410BC-FA1E-44D1-8AB7-6B55BB11A8AB}" presName="text2" presStyleLbl="fgAcc2" presStyleIdx="2" presStyleCnt="6">
        <dgm:presLayoutVars>
          <dgm:chPref val="3"/>
        </dgm:presLayoutVars>
      </dgm:prSet>
      <dgm:spPr/>
    </dgm:pt>
    <dgm:pt modelId="{BB245178-4E56-4629-B757-A642905CC472}" type="pres">
      <dgm:prSet presAssocID="{A2E410BC-FA1E-44D1-8AB7-6B55BB11A8AB}" presName="hierChild3" presStyleCnt="0"/>
      <dgm:spPr/>
    </dgm:pt>
    <dgm:pt modelId="{58D95B38-15B3-4D71-9071-71521378576E}" type="pres">
      <dgm:prSet presAssocID="{D32F7A15-49E5-4484-BB82-EFC7E614B9F9}" presName="Name17" presStyleLbl="parChTrans1D3" presStyleIdx="2" presStyleCnt="6"/>
      <dgm:spPr/>
    </dgm:pt>
    <dgm:pt modelId="{A6391346-40AE-4A2B-8CE9-2B4A4175E5D5}" type="pres">
      <dgm:prSet presAssocID="{C53D40AA-67E5-418B-A990-E2C2C88673B5}" presName="hierRoot3" presStyleCnt="0"/>
      <dgm:spPr/>
    </dgm:pt>
    <dgm:pt modelId="{A92B1A46-2FE7-4777-966B-BF4FE804DB4F}" type="pres">
      <dgm:prSet presAssocID="{C53D40AA-67E5-418B-A990-E2C2C88673B5}" presName="composite3" presStyleCnt="0"/>
      <dgm:spPr/>
    </dgm:pt>
    <dgm:pt modelId="{A7E41073-3CAA-41FA-99CA-7A53BF714F93}" type="pres">
      <dgm:prSet presAssocID="{C53D40AA-67E5-418B-A990-E2C2C88673B5}" presName="background3" presStyleLbl="node3" presStyleIdx="2" presStyleCnt="6"/>
      <dgm:spPr/>
    </dgm:pt>
    <dgm:pt modelId="{364933DB-C913-4D59-9588-D20AEE9BCE38}" type="pres">
      <dgm:prSet presAssocID="{C53D40AA-67E5-418B-A990-E2C2C88673B5}" presName="text3" presStyleLbl="fgAcc3" presStyleIdx="2" presStyleCnt="6">
        <dgm:presLayoutVars>
          <dgm:chPref val="3"/>
        </dgm:presLayoutVars>
      </dgm:prSet>
      <dgm:spPr/>
    </dgm:pt>
    <dgm:pt modelId="{C3DE3D74-C415-41F1-AE91-9BF18886C6A1}" type="pres">
      <dgm:prSet presAssocID="{C53D40AA-67E5-418B-A990-E2C2C88673B5}" presName="hierChild4" presStyleCnt="0"/>
      <dgm:spPr/>
    </dgm:pt>
    <dgm:pt modelId="{3CC91E48-248D-4203-AC9B-C65ABDBE400D}" type="pres">
      <dgm:prSet presAssocID="{0A929577-E7F3-472C-A317-8C07CDDAFFCD}" presName="Name23" presStyleLbl="parChTrans1D4" presStyleIdx="4" presStyleCnt="12"/>
      <dgm:spPr/>
    </dgm:pt>
    <dgm:pt modelId="{B96BD237-A6B0-4761-9A72-60BC0868F428}" type="pres">
      <dgm:prSet presAssocID="{5A4A950F-C492-43E6-B7AB-B7C56E750036}" presName="hierRoot4" presStyleCnt="0"/>
      <dgm:spPr/>
    </dgm:pt>
    <dgm:pt modelId="{30EE699E-5E9D-4D28-8E69-D48952631570}" type="pres">
      <dgm:prSet presAssocID="{5A4A950F-C492-43E6-B7AB-B7C56E750036}" presName="composite4" presStyleCnt="0"/>
      <dgm:spPr/>
    </dgm:pt>
    <dgm:pt modelId="{AC144512-77C7-48FB-8243-95217F00E7D2}" type="pres">
      <dgm:prSet presAssocID="{5A4A950F-C492-43E6-B7AB-B7C56E750036}" presName="background4" presStyleLbl="node4" presStyleIdx="4" presStyleCnt="12"/>
      <dgm:spPr/>
    </dgm:pt>
    <dgm:pt modelId="{F92780DE-93F7-4EA6-A082-61E382941507}" type="pres">
      <dgm:prSet presAssocID="{5A4A950F-C492-43E6-B7AB-B7C56E750036}" presName="text4" presStyleLbl="fgAcc4" presStyleIdx="4" presStyleCnt="12">
        <dgm:presLayoutVars>
          <dgm:chPref val="3"/>
        </dgm:presLayoutVars>
      </dgm:prSet>
      <dgm:spPr/>
    </dgm:pt>
    <dgm:pt modelId="{F6B6720D-82F6-497A-B3BA-155A7F24ECE1}" type="pres">
      <dgm:prSet presAssocID="{5A4A950F-C492-43E6-B7AB-B7C56E750036}" presName="hierChild5" presStyleCnt="0"/>
      <dgm:spPr/>
    </dgm:pt>
    <dgm:pt modelId="{921BFC2A-5747-4F81-B7C4-E0652525ACBA}" type="pres">
      <dgm:prSet presAssocID="{D71B7DC5-6319-4504-9EF9-154BE6E192F5}" presName="Name23" presStyleLbl="parChTrans1D4" presStyleIdx="5" presStyleCnt="12"/>
      <dgm:spPr/>
    </dgm:pt>
    <dgm:pt modelId="{331CC2AC-1805-4C42-A29F-87FBB5087657}" type="pres">
      <dgm:prSet presAssocID="{B416B798-9C0A-4ACA-9BC5-FDAB2BC00E61}" presName="hierRoot4" presStyleCnt="0"/>
      <dgm:spPr/>
    </dgm:pt>
    <dgm:pt modelId="{921FC1A9-BE1B-40FB-8C75-878E8BD0B22D}" type="pres">
      <dgm:prSet presAssocID="{B416B798-9C0A-4ACA-9BC5-FDAB2BC00E61}" presName="composite4" presStyleCnt="0"/>
      <dgm:spPr/>
    </dgm:pt>
    <dgm:pt modelId="{DAEE8379-C2C0-4E89-A2BF-20B5F25AB3D2}" type="pres">
      <dgm:prSet presAssocID="{B416B798-9C0A-4ACA-9BC5-FDAB2BC00E61}" presName="background4" presStyleLbl="node4" presStyleIdx="5" presStyleCnt="12"/>
      <dgm:spPr/>
    </dgm:pt>
    <dgm:pt modelId="{7DF9E806-DD8E-49C5-A1AF-C313FDFE9D30}" type="pres">
      <dgm:prSet presAssocID="{B416B798-9C0A-4ACA-9BC5-FDAB2BC00E61}" presName="text4" presStyleLbl="fgAcc4" presStyleIdx="5" presStyleCnt="12">
        <dgm:presLayoutVars>
          <dgm:chPref val="3"/>
        </dgm:presLayoutVars>
      </dgm:prSet>
      <dgm:spPr/>
    </dgm:pt>
    <dgm:pt modelId="{33CB9281-F415-4137-8B1F-E09B89849E53}" type="pres">
      <dgm:prSet presAssocID="{B416B798-9C0A-4ACA-9BC5-FDAB2BC00E61}" presName="hierChild5" presStyleCnt="0"/>
      <dgm:spPr/>
    </dgm:pt>
    <dgm:pt modelId="{92C3FED6-B21F-4989-A5D3-B8ACC15F3735}" type="pres">
      <dgm:prSet presAssocID="{CC78BDBB-4AC2-4A0F-ADD7-EEA0CCD62230}" presName="hierRoot1" presStyleCnt="0"/>
      <dgm:spPr/>
    </dgm:pt>
    <dgm:pt modelId="{07AAE93D-404F-4708-9F2E-4D8769E53D33}" type="pres">
      <dgm:prSet presAssocID="{CC78BDBB-4AC2-4A0F-ADD7-EEA0CCD62230}" presName="composite" presStyleCnt="0"/>
      <dgm:spPr/>
    </dgm:pt>
    <dgm:pt modelId="{6F0A648A-4D48-47B1-81B7-63076680F265}" type="pres">
      <dgm:prSet presAssocID="{CC78BDBB-4AC2-4A0F-ADD7-EEA0CCD62230}" presName="background" presStyleLbl="node0" presStyleIdx="3" presStyleCnt="6"/>
      <dgm:spPr/>
    </dgm:pt>
    <dgm:pt modelId="{3C7704EF-832B-4A9B-ADB4-6801B81466E6}" type="pres">
      <dgm:prSet presAssocID="{CC78BDBB-4AC2-4A0F-ADD7-EEA0CCD62230}" presName="text" presStyleLbl="fgAcc0" presStyleIdx="3" presStyleCnt="6">
        <dgm:presLayoutVars>
          <dgm:chPref val="3"/>
        </dgm:presLayoutVars>
      </dgm:prSet>
      <dgm:spPr/>
    </dgm:pt>
    <dgm:pt modelId="{5E24FC6D-6628-4C2E-B00C-0646D9D87F85}" type="pres">
      <dgm:prSet presAssocID="{CC78BDBB-4AC2-4A0F-ADD7-EEA0CCD62230}" presName="hierChild2" presStyleCnt="0"/>
      <dgm:spPr/>
    </dgm:pt>
    <dgm:pt modelId="{2E7E1800-4B80-490C-8250-2431781FF240}" type="pres">
      <dgm:prSet presAssocID="{415F8E02-7862-49F2-86DE-8624676A78CA}" presName="Name10" presStyleLbl="parChTrans1D2" presStyleIdx="3" presStyleCnt="6"/>
      <dgm:spPr/>
    </dgm:pt>
    <dgm:pt modelId="{76BC634D-1AF8-442A-8F56-3B2C6BE15C46}" type="pres">
      <dgm:prSet presAssocID="{42A8C2C0-A926-4F5B-8BCF-E24D9ED983D1}" presName="hierRoot2" presStyleCnt="0"/>
      <dgm:spPr/>
    </dgm:pt>
    <dgm:pt modelId="{449DFC5A-604F-4BB8-9146-4F053895C3C0}" type="pres">
      <dgm:prSet presAssocID="{42A8C2C0-A926-4F5B-8BCF-E24D9ED983D1}" presName="composite2" presStyleCnt="0"/>
      <dgm:spPr/>
    </dgm:pt>
    <dgm:pt modelId="{5DF53232-05FC-428C-8758-7B986C68DB6D}" type="pres">
      <dgm:prSet presAssocID="{42A8C2C0-A926-4F5B-8BCF-E24D9ED983D1}" presName="background2" presStyleLbl="node2" presStyleIdx="3" presStyleCnt="6"/>
      <dgm:spPr/>
    </dgm:pt>
    <dgm:pt modelId="{A14756E8-DAEB-481E-BA94-32E7746CA3C8}" type="pres">
      <dgm:prSet presAssocID="{42A8C2C0-A926-4F5B-8BCF-E24D9ED983D1}" presName="text2" presStyleLbl="fgAcc2" presStyleIdx="3" presStyleCnt="6">
        <dgm:presLayoutVars>
          <dgm:chPref val="3"/>
        </dgm:presLayoutVars>
      </dgm:prSet>
      <dgm:spPr/>
    </dgm:pt>
    <dgm:pt modelId="{B70F6F26-9084-4B71-AED5-3EC2D3B6D615}" type="pres">
      <dgm:prSet presAssocID="{42A8C2C0-A926-4F5B-8BCF-E24D9ED983D1}" presName="hierChild3" presStyleCnt="0"/>
      <dgm:spPr/>
    </dgm:pt>
    <dgm:pt modelId="{EE5105EC-2ED5-4A64-9BB0-6135F5D3D1D4}" type="pres">
      <dgm:prSet presAssocID="{ED9078EC-FC09-4D26-8AFC-DD1E2C14EC8D}" presName="Name17" presStyleLbl="parChTrans1D3" presStyleIdx="3" presStyleCnt="6"/>
      <dgm:spPr/>
    </dgm:pt>
    <dgm:pt modelId="{4E1C8850-A0FC-48E9-99D2-5EE5D14704FB}" type="pres">
      <dgm:prSet presAssocID="{72FFF24B-220D-4619-BCB8-96A9327D2E13}" presName="hierRoot3" presStyleCnt="0"/>
      <dgm:spPr/>
    </dgm:pt>
    <dgm:pt modelId="{19C9A024-97C5-4CA4-915B-16EA6B87D90A}" type="pres">
      <dgm:prSet presAssocID="{72FFF24B-220D-4619-BCB8-96A9327D2E13}" presName="composite3" presStyleCnt="0"/>
      <dgm:spPr/>
    </dgm:pt>
    <dgm:pt modelId="{C06F8D0D-D779-4EFD-8A4A-10FEE82130EF}" type="pres">
      <dgm:prSet presAssocID="{72FFF24B-220D-4619-BCB8-96A9327D2E13}" presName="background3" presStyleLbl="node3" presStyleIdx="3" presStyleCnt="6"/>
      <dgm:spPr/>
    </dgm:pt>
    <dgm:pt modelId="{A142C8A6-F83B-421A-A507-7B85DA9B54A8}" type="pres">
      <dgm:prSet presAssocID="{72FFF24B-220D-4619-BCB8-96A9327D2E13}" presName="text3" presStyleLbl="fgAcc3" presStyleIdx="3" presStyleCnt="6">
        <dgm:presLayoutVars>
          <dgm:chPref val="3"/>
        </dgm:presLayoutVars>
      </dgm:prSet>
      <dgm:spPr/>
    </dgm:pt>
    <dgm:pt modelId="{3509E680-B728-43B3-8B6C-00882B7C68D5}" type="pres">
      <dgm:prSet presAssocID="{72FFF24B-220D-4619-BCB8-96A9327D2E13}" presName="hierChild4" presStyleCnt="0"/>
      <dgm:spPr/>
    </dgm:pt>
    <dgm:pt modelId="{3699FF99-A752-448D-9C44-DA402286250E}" type="pres">
      <dgm:prSet presAssocID="{26B915B9-4C21-4CEB-8688-666C6C618505}" presName="Name23" presStyleLbl="parChTrans1D4" presStyleIdx="6" presStyleCnt="12"/>
      <dgm:spPr/>
    </dgm:pt>
    <dgm:pt modelId="{9BE3A2E0-4E05-478D-B575-710D20872EC5}" type="pres">
      <dgm:prSet presAssocID="{DFE2A04A-02B0-4E44-85D7-7C790CF1D35D}" presName="hierRoot4" presStyleCnt="0"/>
      <dgm:spPr/>
    </dgm:pt>
    <dgm:pt modelId="{B920F06C-8E16-464A-9BF7-A52B92779A04}" type="pres">
      <dgm:prSet presAssocID="{DFE2A04A-02B0-4E44-85D7-7C790CF1D35D}" presName="composite4" presStyleCnt="0"/>
      <dgm:spPr/>
    </dgm:pt>
    <dgm:pt modelId="{53F9F270-B8C0-47E7-85F1-ECBDC2E4CDC2}" type="pres">
      <dgm:prSet presAssocID="{DFE2A04A-02B0-4E44-85D7-7C790CF1D35D}" presName="background4" presStyleLbl="node4" presStyleIdx="6" presStyleCnt="12"/>
      <dgm:spPr/>
    </dgm:pt>
    <dgm:pt modelId="{88FAE2CA-66D9-4309-B2B7-16136474B729}" type="pres">
      <dgm:prSet presAssocID="{DFE2A04A-02B0-4E44-85D7-7C790CF1D35D}" presName="text4" presStyleLbl="fgAcc4" presStyleIdx="6" presStyleCnt="12">
        <dgm:presLayoutVars>
          <dgm:chPref val="3"/>
        </dgm:presLayoutVars>
      </dgm:prSet>
      <dgm:spPr/>
    </dgm:pt>
    <dgm:pt modelId="{EA5CAA69-E834-4EFF-977F-F60EE1BA7D6C}" type="pres">
      <dgm:prSet presAssocID="{DFE2A04A-02B0-4E44-85D7-7C790CF1D35D}" presName="hierChild5" presStyleCnt="0"/>
      <dgm:spPr/>
    </dgm:pt>
    <dgm:pt modelId="{C7142F66-FF49-4D34-A511-243F67E32E46}" type="pres">
      <dgm:prSet presAssocID="{901F6FE5-82AD-4FEB-9918-9A3E2F3EB3CF}" presName="Name23" presStyleLbl="parChTrans1D4" presStyleIdx="7" presStyleCnt="12"/>
      <dgm:spPr/>
    </dgm:pt>
    <dgm:pt modelId="{BBE9030E-B91B-4C36-ACA1-A502E3B0D389}" type="pres">
      <dgm:prSet presAssocID="{FD2A4CCD-9E0F-4940-A91A-D23AA618BD79}" presName="hierRoot4" presStyleCnt="0"/>
      <dgm:spPr/>
    </dgm:pt>
    <dgm:pt modelId="{828E5A90-FE41-4CD2-82E2-8F076AFEF972}" type="pres">
      <dgm:prSet presAssocID="{FD2A4CCD-9E0F-4940-A91A-D23AA618BD79}" presName="composite4" presStyleCnt="0"/>
      <dgm:spPr/>
    </dgm:pt>
    <dgm:pt modelId="{BFB7E986-24DB-47F7-9FAC-42574692F937}" type="pres">
      <dgm:prSet presAssocID="{FD2A4CCD-9E0F-4940-A91A-D23AA618BD79}" presName="background4" presStyleLbl="node4" presStyleIdx="7" presStyleCnt="12"/>
      <dgm:spPr/>
    </dgm:pt>
    <dgm:pt modelId="{C404BE68-1EE6-4FDB-8FE4-2322C30E9C61}" type="pres">
      <dgm:prSet presAssocID="{FD2A4CCD-9E0F-4940-A91A-D23AA618BD79}" presName="text4" presStyleLbl="fgAcc4" presStyleIdx="7" presStyleCnt="12">
        <dgm:presLayoutVars>
          <dgm:chPref val="3"/>
        </dgm:presLayoutVars>
      </dgm:prSet>
      <dgm:spPr/>
    </dgm:pt>
    <dgm:pt modelId="{995C78A2-9909-4F91-B60C-FE1DFC414123}" type="pres">
      <dgm:prSet presAssocID="{FD2A4CCD-9E0F-4940-A91A-D23AA618BD79}" presName="hierChild5" presStyleCnt="0"/>
      <dgm:spPr/>
    </dgm:pt>
    <dgm:pt modelId="{B4E08CEC-C213-4D9B-890F-5517CA1A1EB2}" type="pres">
      <dgm:prSet presAssocID="{46119D31-BE7B-4F7C-9F2C-F534FE2B72DB}" presName="hierRoot1" presStyleCnt="0"/>
      <dgm:spPr/>
    </dgm:pt>
    <dgm:pt modelId="{C281013F-46DB-4AA0-B752-C89AD03D4135}" type="pres">
      <dgm:prSet presAssocID="{46119D31-BE7B-4F7C-9F2C-F534FE2B72DB}" presName="composite" presStyleCnt="0"/>
      <dgm:spPr/>
    </dgm:pt>
    <dgm:pt modelId="{DCB60C39-7114-43F6-9B87-8530B715CC13}" type="pres">
      <dgm:prSet presAssocID="{46119D31-BE7B-4F7C-9F2C-F534FE2B72DB}" presName="background" presStyleLbl="node0" presStyleIdx="4" presStyleCnt="6"/>
      <dgm:spPr/>
    </dgm:pt>
    <dgm:pt modelId="{BE7FB90F-F54B-4690-BAA7-AFEF732AE37F}" type="pres">
      <dgm:prSet presAssocID="{46119D31-BE7B-4F7C-9F2C-F534FE2B72DB}" presName="text" presStyleLbl="fgAcc0" presStyleIdx="4" presStyleCnt="6" custScaleX="127821">
        <dgm:presLayoutVars>
          <dgm:chPref val="3"/>
        </dgm:presLayoutVars>
      </dgm:prSet>
      <dgm:spPr/>
    </dgm:pt>
    <dgm:pt modelId="{C7EF70BF-2CD7-4040-8FEC-65680AA4B871}" type="pres">
      <dgm:prSet presAssocID="{46119D31-BE7B-4F7C-9F2C-F534FE2B72DB}" presName="hierChild2" presStyleCnt="0"/>
      <dgm:spPr/>
    </dgm:pt>
    <dgm:pt modelId="{7D7E2D27-9456-4419-8D4C-AC9042EA18CC}" type="pres">
      <dgm:prSet presAssocID="{26677191-E19B-4380-B2A3-61F013DE93C0}" presName="Name10" presStyleLbl="parChTrans1D2" presStyleIdx="4" presStyleCnt="6"/>
      <dgm:spPr/>
    </dgm:pt>
    <dgm:pt modelId="{FA1D1A1F-3E4C-4638-9148-DCF432F84321}" type="pres">
      <dgm:prSet presAssocID="{969B625C-2BD4-48FD-988C-274A6D6F754C}" presName="hierRoot2" presStyleCnt="0"/>
      <dgm:spPr/>
    </dgm:pt>
    <dgm:pt modelId="{F9F70271-C910-4FD4-8520-4BEDB2BCA84D}" type="pres">
      <dgm:prSet presAssocID="{969B625C-2BD4-48FD-988C-274A6D6F754C}" presName="composite2" presStyleCnt="0"/>
      <dgm:spPr/>
    </dgm:pt>
    <dgm:pt modelId="{CF7876BE-5133-40BD-8A90-1BEDADB4BDBE}" type="pres">
      <dgm:prSet presAssocID="{969B625C-2BD4-48FD-988C-274A6D6F754C}" presName="background2" presStyleLbl="node2" presStyleIdx="4" presStyleCnt="6"/>
      <dgm:spPr/>
    </dgm:pt>
    <dgm:pt modelId="{554FA4D3-B506-4ECC-BAD0-BE178CD59628}" type="pres">
      <dgm:prSet presAssocID="{969B625C-2BD4-48FD-988C-274A6D6F754C}" presName="text2" presStyleLbl="fgAcc2" presStyleIdx="4" presStyleCnt="6" custScaleX="123456">
        <dgm:presLayoutVars>
          <dgm:chPref val="3"/>
        </dgm:presLayoutVars>
      </dgm:prSet>
      <dgm:spPr/>
    </dgm:pt>
    <dgm:pt modelId="{79F0B7CF-7EEF-4B9A-B649-17BF3DE2140D}" type="pres">
      <dgm:prSet presAssocID="{969B625C-2BD4-48FD-988C-274A6D6F754C}" presName="hierChild3" presStyleCnt="0"/>
      <dgm:spPr/>
    </dgm:pt>
    <dgm:pt modelId="{58429A11-ABE2-4429-8EB4-C4BD643827AF}" type="pres">
      <dgm:prSet presAssocID="{D637AFD1-85FC-4EA8-8A42-ABE0AF3AC048}" presName="Name17" presStyleLbl="parChTrans1D3" presStyleIdx="4" presStyleCnt="6"/>
      <dgm:spPr/>
    </dgm:pt>
    <dgm:pt modelId="{051599EE-8A52-45C2-8732-CD8754F08A1E}" type="pres">
      <dgm:prSet presAssocID="{736BB17A-A139-4A7E-8D24-B50AE61063D5}" presName="hierRoot3" presStyleCnt="0"/>
      <dgm:spPr/>
    </dgm:pt>
    <dgm:pt modelId="{89B5E04A-325D-4816-9423-6F7252AA3C76}" type="pres">
      <dgm:prSet presAssocID="{736BB17A-A139-4A7E-8D24-B50AE61063D5}" presName="composite3" presStyleCnt="0"/>
      <dgm:spPr/>
    </dgm:pt>
    <dgm:pt modelId="{3FCDB39C-98AA-4221-BD86-A5A2002FCD63}" type="pres">
      <dgm:prSet presAssocID="{736BB17A-A139-4A7E-8D24-B50AE61063D5}" presName="background3" presStyleLbl="node3" presStyleIdx="4" presStyleCnt="6"/>
      <dgm:spPr/>
    </dgm:pt>
    <dgm:pt modelId="{0DF3002B-1B6A-496A-8030-6BE7AB1E121D}" type="pres">
      <dgm:prSet presAssocID="{736BB17A-A139-4A7E-8D24-B50AE61063D5}" presName="text3" presStyleLbl="fgAcc3" presStyleIdx="4" presStyleCnt="6" custScaleX="122092">
        <dgm:presLayoutVars>
          <dgm:chPref val="3"/>
        </dgm:presLayoutVars>
      </dgm:prSet>
      <dgm:spPr/>
    </dgm:pt>
    <dgm:pt modelId="{4D7EFCF0-5403-4CBA-8F00-DF983B2AD130}" type="pres">
      <dgm:prSet presAssocID="{736BB17A-A139-4A7E-8D24-B50AE61063D5}" presName="hierChild4" presStyleCnt="0"/>
      <dgm:spPr/>
    </dgm:pt>
    <dgm:pt modelId="{B8E667A1-FB92-4A26-BDE9-F1B92F081BF4}" type="pres">
      <dgm:prSet presAssocID="{BB81D4A2-80F1-41A1-B8F3-0F0A7DF6C77E}" presName="Name23" presStyleLbl="parChTrans1D4" presStyleIdx="8" presStyleCnt="12"/>
      <dgm:spPr/>
    </dgm:pt>
    <dgm:pt modelId="{50D2C847-AD6C-4717-9F46-DE3BB291DE7C}" type="pres">
      <dgm:prSet presAssocID="{CB2DC932-D221-40A7-9655-173EB878D7C6}" presName="hierRoot4" presStyleCnt="0"/>
      <dgm:spPr/>
    </dgm:pt>
    <dgm:pt modelId="{46003021-574F-4EE7-A139-3ED3FDEEB144}" type="pres">
      <dgm:prSet presAssocID="{CB2DC932-D221-40A7-9655-173EB878D7C6}" presName="composite4" presStyleCnt="0"/>
      <dgm:spPr/>
    </dgm:pt>
    <dgm:pt modelId="{F37B310D-E1EF-4CC4-AEEB-9A1A42ECECDF}" type="pres">
      <dgm:prSet presAssocID="{CB2DC932-D221-40A7-9655-173EB878D7C6}" presName="background4" presStyleLbl="node4" presStyleIdx="8" presStyleCnt="12"/>
      <dgm:spPr/>
    </dgm:pt>
    <dgm:pt modelId="{A93F94DB-8BB1-4040-860B-5EC15F18675D}" type="pres">
      <dgm:prSet presAssocID="{CB2DC932-D221-40A7-9655-173EB878D7C6}" presName="text4" presStyleLbl="fgAcc4" presStyleIdx="8" presStyleCnt="12" custScaleX="122914">
        <dgm:presLayoutVars>
          <dgm:chPref val="3"/>
        </dgm:presLayoutVars>
      </dgm:prSet>
      <dgm:spPr/>
    </dgm:pt>
    <dgm:pt modelId="{ADF0D147-0359-40A8-8A77-37F5662A750C}" type="pres">
      <dgm:prSet presAssocID="{CB2DC932-D221-40A7-9655-173EB878D7C6}" presName="hierChild5" presStyleCnt="0"/>
      <dgm:spPr/>
    </dgm:pt>
    <dgm:pt modelId="{1FF4D5A4-47C9-415A-B8C2-07D22E8704AA}" type="pres">
      <dgm:prSet presAssocID="{95F8F22D-B253-41F1-8C5C-013B850CCE19}" presName="Name23" presStyleLbl="parChTrans1D4" presStyleIdx="9" presStyleCnt="12"/>
      <dgm:spPr/>
    </dgm:pt>
    <dgm:pt modelId="{D717CE5D-7B48-4F9F-A429-927F67646B10}" type="pres">
      <dgm:prSet presAssocID="{F6FCF06D-B184-4461-9B8A-A7EC3D07CCEB}" presName="hierRoot4" presStyleCnt="0"/>
      <dgm:spPr/>
    </dgm:pt>
    <dgm:pt modelId="{3399C1D7-8F60-4B1F-9E0C-0D6D2D455243}" type="pres">
      <dgm:prSet presAssocID="{F6FCF06D-B184-4461-9B8A-A7EC3D07CCEB}" presName="composite4" presStyleCnt="0"/>
      <dgm:spPr/>
    </dgm:pt>
    <dgm:pt modelId="{452D830B-99BA-4288-9DB2-A85D55767BAE}" type="pres">
      <dgm:prSet presAssocID="{F6FCF06D-B184-4461-9B8A-A7EC3D07CCEB}" presName="background4" presStyleLbl="node4" presStyleIdx="9" presStyleCnt="12"/>
      <dgm:spPr/>
    </dgm:pt>
    <dgm:pt modelId="{AD6CEE51-31A2-4995-8CD5-78B12F8891D6}" type="pres">
      <dgm:prSet presAssocID="{F6FCF06D-B184-4461-9B8A-A7EC3D07CCEB}" presName="text4" presStyleLbl="fgAcc4" presStyleIdx="9" presStyleCnt="12" custScaleX="129456">
        <dgm:presLayoutVars>
          <dgm:chPref val="3"/>
        </dgm:presLayoutVars>
      </dgm:prSet>
      <dgm:spPr/>
    </dgm:pt>
    <dgm:pt modelId="{2AE9EA29-61E6-4B4B-BABB-5016DD9D5823}" type="pres">
      <dgm:prSet presAssocID="{F6FCF06D-B184-4461-9B8A-A7EC3D07CCEB}" presName="hierChild5" presStyleCnt="0"/>
      <dgm:spPr/>
    </dgm:pt>
    <dgm:pt modelId="{0EA85625-4661-477B-9BE4-E38B21C075E2}" type="pres">
      <dgm:prSet presAssocID="{B6F98C68-AED1-4671-9B9E-193A9B008713}" presName="hierRoot1" presStyleCnt="0"/>
      <dgm:spPr/>
    </dgm:pt>
    <dgm:pt modelId="{DA188825-0857-4333-8430-7BDE55C0B13F}" type="pres">
      <dgm:prSet presAssocID="{B6F98C68-AED1-4671-9B9E-193A9B008713}" presName="composite" presStyleCnt="0"/>
      <dgm:spPr/>
    </dgm:pt>
    <dgm:pt modelId="{51180693-880C-4DCA-BED5-09D7F2E69D9A}" type="pres">
      <dgm:prSet presAssocID="{B6F98C68-AED1-4671-9B9E-193A9B008713}" presName="background" presStyleLbl="node0" presStyleIdx="5" presStyleCnt="6"/>
      <dgm:spPr/>
    </dgm:pt>
    <dgm:pt modelId="{EC4D5946-A728-47F9-9AE8-8A22121DB5F4}" type="pres">
      <dgm:prSet presAssocID="{B6F98C68-AED1-4671-9B9E-193A9B008713}" presName="text" presStyleLbl="fgAcc0" presStyleIdx="5" presStyleCnt="6">
        <dgm:presLayoutVars>
          <dgm:chPref val="3"/>
        </dgm:presLayoutVars>
      </dgm:prSet>
      <dgm:spPr/>
    </dgm:pt>
    <dgm:pt modelId="{1BBE9FF0-F5EF-4CCC-BBAE-76A37220326B}" type="pres">
      <dgm:prSet presAssocID="{B6F98C68-AED1-4671-9B9E-193A9B008713}" presName="hierChild2" presStyleCnt="0"/>
      <dgm:spPr/>
    </dgm:pt>
    <dgm:pt modelId="{132CDDC1-95CF-4CBC-9BA6-96C8819EDEE6}" type="pres">
      <dgm:prSet presAssocID="{C8FDAAE2-579E-4FD9-9464-203DC9C02C8E}" presName="Name10" presStyleLbl="parChTrans1D2" presStyleIdx="5" presStyleCnt="6"/>
      <dgm:spPr/>
    </dgm:pt>
    <dgm:pt modelId="{5024C100-FEEB-4C49-9AB6-8AE7800D843B}" type="pres">
      <dgm:prSet presAssocID="{10C04F20-058F-4C2D-8E69-EBDF7756EEE4}" presName="hierRoot2" presStyleCnt="0"/>
      <dgm:spPr/>
    </dgm:pt>
    <dgm:pt modelId="{867E3D63-91CB-48D1-87E4-040658783D0D}" type="pres">
      <dgm:prSet presAssocID="{10C04F20-058F-4C2D-8E69-EBDF7756EEE4}" presName="composite2" presStyleCnt="0"/>
      <dgm:spPr/>
    </dgm:pt>
    <dgm:pt modelId="{92E58126-BD26-4B2E-82FC-C9E4865326C8}" type="pres">
      <dgm:prSet presAssocID="{10C04F20-058F-4C2D-8E69-EBDF7756EEE4}" presName="background2" presStyleLbl="node2" presStyleIdx="5" presStyleCnt="6"/>
      <dgm:spPr/>
    </dgm:pt>
    <dgm:pt modelId="{812B0947-32D9-450B-9C93-58F84CDE7237}" type="pres">
      <dgm:prSet presAssocID="{10C04F20-058F-4C2D-8E69-EBDF7756EEE4}" presName="text2" presStyleLbl="fgAcc2" presStyleIdx="5" presStyleCnt="6">
        <dgm:presLayoutVars>
          <dgm:chPref val="3"/>
        </dgm:presLayoutVars>
      </dgm:prSet>
      <dgm:spPr/>
    </dgm:pt>
    <dgm:pt modelId="{79311380-4698-44C4-9BCF-3480601EE47C}" type="pres">
      <dgm:prSet presAssocID="{10C04F20-058F-4C2D-8E69-EBDF7756EEE4}" presName="hierChild3" presStyleCnt="0"/>
      <dgm:spPr/>
    </dgm:pt>
    <dgm:pt modelId="{A1816366-1FAE-46DB-A7D8-0E9AC9738405}" type="pres">
      <dgm:prSet presAssocID="{DABB7567-C394-46AF-BD3C-F087D14A4FEF}" presName="Name17" presStyleLbl="parChTrans1D3" presStyleIdx="5" presStyleCnt="6"/>
      <dgm:spPr/>
    </dgm:pt>
    <dgm:pt modelId="{98BB3904-1675-4C03-B650-048D06F07319}" type="pres">
      <dgm:prSet presAssocID="{5798D81E-82E4-47D8-B83B-DCE5D4ECB0AF}" presName="hierRoot3" presStyleCnt="0"/>
      <dgm:spPr/>
    </dgm:pt>
    <dgm:pt modelId="{988701B1-920B-40DE-B334-76F268D5014D}" type="pres">
      <dgm:prSet presAssocID="{5798D81E-82E4-47D8-B83B-DCE5D4ECB0AF}" presName="composite3" presStyleCnt="0"/>
      <dgm:spPr/>
    </dgm:pt>
    <dgm:pt modelId="{5C632A01-F645-4C9A-8B33-C99CCDF35965}" type="pres">
      <dgm:prSet presAssocID="{5798D81E-82E4-47D8-B83B-DCE5D4ECB0AF}" presName="background3" presStyleLbl="node3" presStyleIdx="5" presStyleCnt="6"/>
      <dgm:spPr/>
    </dgm:pt>
    <dgm:pt modelId="{541AD4A8-6582-4559-A65D-080AD9E527B5}" type="pres">
      <dgm:prSet presAssocID="{5798D81E-82E4-47D8-B83B-DCE5D4ECB0AF}" presName="text3" presStyleLbl="fgAcc3" presStyleIdx="5" presStyleCnt="6">
        <dgm:presLayoutVars>
          <dgm:chPref val="3"/>
        </dgm:presLayoutVars>
      </dgm:prSet>
      <dgm:spPr/>
    </dgm:pt>
    <dgm:pt modelId="{341C6CAE-4E71-4383-9DED-83471D6BA95F}" type="pres">
      <dgm:prSet presAssocID="{5798D81E-82E4-47D8-B83B-DCE5D4ECB0AF}" presName="hierChild4" presStyleCnt="0"/>
      <dgm:spPr/>
    </dgm:pt>
    <dgm:pt modelId="{550BF9A5-8F5C-4114-B253-3D434803C834}" type="pres">
      <dgm:prSet presAssocID="{D728EFA8-4959-41E7-B057-61534D407A4D}" presName="Name23" presStyleLbl="parChTrans1D4" presStyleIdx="10" presStyleCnt="12"/>
      <dgm:spPr/>
    </dgm:pt>
    <dgm:pt modelId="{86D70A13-1208-47CE-A363-ADB66A81FCA8}" type="pres">
      <dgm:prSet presAssocID="{A9857FD3-3DC1-4CE3-9EF0-F9BBC413C396}" presName="hierRoot4" presStyleCnt="0"/>
      <dgm:spPr/>
    </dgm:pt>
    <dgm:pt modelId="{154CFA1C-3538-48A1-BF29-07B5A03D7354}" type="pres">
      <dgm:prSet presAssocID="{A9857FD3-3DC1-4CE3-9EF0-F9BBC413C396}" presName="composite4" presStyleCnt="0"/>
      <dgm:spPr/>
    </dgm:pt>
    <dgm:pt modelId="{1BD3935F-DF91-431D-8E3C-7B1828823796}" type="pres">
      <dgm:prSet presAssocID="{A9857FD3-3DC1-4CE3-9EF0-F9BBC413C396}" presName="background4" presStyleLbl="node4" presStyleIdx="10" presStyleCnt="12"/>
      <dgm:spPr/>
    </dgm:pt>
    <dgm:pt modelId="{1AAF8A94-DDBF-4D39-BD9A-BFE16EF53048}" type="pres">
      <dgm:prSet presAssocID="{A9857FD3-3DC1-4CE3-9EF0-F9BBC413C396}" presName="text4" presStyleLbl="fgAcc4" presStyleIdx="10" presStyleCnt="12">
        <dgm:presLayoutVars>
          <dgm:chPref val="3"/>
        </dgm:presLayoutVars>
      </dgm:prSet>
      <dgm:spPr/>
    </dgm:pt>
    <dgm:pt modelId="{792A60D7-AE5E-4F7C-9004-889F27B2857F}" type="pres">
      <dgm:prSet presAssocID="{A9857FD3-3DC1-4CE3-9EF0-F9BBC413C396}" presName="hierChild5" presStyleCnt="0"/>
      <dgm:spPr/>
    </dgm:pt>
    <dgm:pt modelId="{B7CB9D33-7D94-4D0A-9675-32EC6F8E3B08}" type="pres">
      <dgm:prSet presAssocID="{CD627086-136A-463E-AF5B-6A348D2A9368}" presName="Name23" presStyleLbl="parChTrans1D4" presStyleIdx="11" presStyleCnt="12"/>
      <dgm:spPr/>
    </dgm:pt>
    <dgm:pt modelId="{94775D46-3433-4A74-8315-FCD73C76CCCF}" type="pres">
      <dgm:prSet presAssocID="{CC848566-7DB3-401C-8C2B-A451B0892CB9}" presName="hierRoot4" presStyleCnt="0"/>
      <dgm:spPr/>
    </dgm:pt>
    <dgm:pt modelId="{55631EA4-4567-4206-BB99-DD313E6380A5}" type="pres">
      <dgm:prSet presAssocID="{CC848566-7DB3-401C-8C2B-A451B0892CB9}" presName="composite4" presStyleCnt="0"/>
      <dgm:spPr/>
    </dgm:pt>
    <dgm:pt modelId="{657FC92B-8A23-47FE-B8C7-71982B68A892}" type="pres">
      <dgm:prSet presAssocID="{CC848566-7DB3-401C-8C2B-A451B0892CB9}" presName="background4" presStyleLbl="node4" presStyleIdx="11" presStyleCnt="12"/>
      <dgm:spPr/>
    </dgm:pt>
    <dgm:pt modelId="{F13C0CC2-9EC3-488E-A98F-3BC8C9ED9E19}" type="pres">
      <dgm:prSet presAssocID="{CC848566-7DB3-401C-8C2B-A451B0892CB9}" presName="text4" presStyleLbl="fgAcc4" presStyleIdx="11" presStyleCnt="12">
        <dgm:presLayoutVars>
          <dgm:chPref val="3"/>
        </dgm:presLayoutVars>
      </dgm:prSet>
      <dgm:spPr/>
    </dgm:pt>
    <dgm:pt modelId="{F03D795D-A85E-4B3E-9269-B086304343E7}" type="pres">
      <dgm:prSet presAssocID="{CC848566-7DB3-401C-8C2B-A451B0892CB9}" presName="hierChild5" presStyleCnt="0"/>
      <dgm:spPr/>
    </dgm:pt>
  </dgm:ptLst>
  <dgm:cxnLst>
    <dgm:cxn modelId="{D3990B01-A02E-4ABF-8629-9EEFDDAACF57}" srcId="{A6A3093F-761F-4583-98B1-B4FABE307991}" destId="{D301E242-15AF-4883-92DC-DD1E65730045}" srcOrd="0" destOrd="0" parTransId="{52635E7A-5ECF-42D4-9DCC-CC763674113A}" sibTransId="{D07FD2F5-45DE-4696-99DB-0FFF6C038588}"/>
    <dgm:cxn modelId="{DBB82902-6D2E-4DDB-806D-E151BF756055}" srcId="{A3D17323-81D5-4973-821C-97ED6A36C3FA}" destId="{35FFDD1D-022C-4890-916E-08EE749758CF}" srcOrd="0" destOrd="0" parTransId="{094413C8-D1D6-4C8D-89BF-503A71C0C894}" sibTransId="{0524FBB1-B0D2-4A3E-B748-E27B87DFA26B}"/>
    <dgm:cxn modelId="{054ECF06-F16D-4F1F-BD98-4C47A789CCD4}" type="presOf" srcId="{95F8F22D-B253-41F1-8C5C-013B850CCE19}" destId="{1FF4D5A4-47C9-415A-B8C2-07D22E8704AA}" srcOrd="0" destOrd="0" presId="urn:microsoft.com/office/officeart/2005/8/layout/hierarchy1"/>
    <dgm:cxn modelId="{D6070007-F824-4211-979A-6536C8F93416}" srcId="{B15E8822-EE5B-42BA-851E-535E48935150}" destId="{B885C236-6125-4F1F-951F-B16E5E749DDC}" srcOrd="2" destOrd="0" parTransId="{C3EC7CF3-BFDA-48B0-94C4-F2A1E858AB5C}" sibTransId="{3819E1BD-8F36-4F51-A879-AB3BCED1F808}"/>
    <dgm:cxn modelId="{A05C4008-4470-434B-8230-E9BDF54F896A}" srcId="{CB2DC932-D221-40A7-9655-173EB878D7C6}" destId="{F6FCF06D-B184-4461-9B8A-A7EC3D07CCEB}" srcOrd="0" destOrd="0" parTransId="{95F8F22D-B253-41F1-8C5C-013B850CCE19}" sibTransId="{8C47AD69-6BA7-4E29-A3AD-00A10D0A0A60}"/>
    <dgm:cxn modelId="{B0B17E08-FC83-4187-AA96-665145E731AB}" type="presOf" srcId="{35FFDD1D-022C-4890-916E-08EE749758CF}" destId="{EA38AC7B-4406-43D7-A278-92776F7F0E6C}" srcOrd="0" destOrd="0" presId="urn:microsoft.com/office/officeart/2005/8/layout/hierarchy1"/>
    <dgm:cxn modelId="{FB0EDA09-F864-477C-8E00-242F0BC89748}" type="presOf" srcId="{8130661A-3278-4F3F-9936-441215DA09C8}" destId="{42A3625C-A27A-4F2C-A8F4-9380560BD72F}" srcOrd="0" destOrd="0" presId="urn:microsoft.com/office/officeart/2005/8/layout/hierarchy1"/>
    <dgm:cxn modelId="{B3938D0B-5268-4F99-9DB8-92348959E51B}" type="presOf" srcId="{901F6FE5-82AD-4FEB-9918-9A3E2F3EB3CF}" destId="{C7142F66-FF49-4D34-A511-243F67E32E46}" srcOrd="0" destOrd="0" presId="urn:microsoft.com/office/officeart/2005/8/layout/hierarchy1"/>
    <dgm:cxn modelId="{2843EA0B-5B81-458A-B121-6AC32243CC55}" type="presOf" srcId="{B15E8822-EE5B-42BA-851E-535E48935150}" destId="{F6327020-123E-4DBC-9361-AC9DE67F35E2}" srcOrd="0" destOrd="0" presId="urn:microsoft.com/office/officeart/2005/8/layout/hierarchy1"/>
    <dgm:cxn modelId="{A2B1C40C-8DEC-46D5-8F8D-82B224B0802B}" type="presOf" srcId="{ED9078EC-FC09-4D26-8AFC-DD1E2C14EC8D}" destId="{EE5105EC-2ED5-4A64-9BB0-6135F5D3D1D4}" srcOrd="0" destOrd="0" presId="urn:microsoft.com/office/officeart/2005/8/layout/hierarchy1"/>
    <dgm:cxn modelId="{030C9717-82A3-46DA-B3CC-4FF4A4F2C2CF}" type="presOf" srcId="{5326AC47-B39E-4C79-B330-44986E2C6ECB}" destId="{3DFB8EEB-4954-4E2A-B7F7-2D215824DD31}" srcOrd="0" destOrd="0" presId="urn:microsoft.com/office/officeart/2005/8/layout/hierarchy1"/>
    <dgm:cxn modelId="{A4ADE417-AB53-4D4D-B269-E23A7B1B2FB6}" srcId="{B15E8822-EE5B-42BA-851E-535E48935150}" destId="{46119D31-BE7B-4F7C-9F2C-F534FE2B72DB}" srcOrd="4" destOrd="0" parTransId="{BCC7814B-0080-4745-9912-57E583C5A3AC}" sibTransId="{5DA6652A-4B5E-4AC3-A3C1-4C108415509D}"/>
    <dgm:cxn modelId="{9DD93D19-B646-4A8E-9559-8DF43A0CC7B3}" type="presOf" srcId="{78E56B3F-BF23-4925-B06F-1EC0B40D823E}" destId="{70E04185-0F71-4E75-B866-3FD288B96EC1}" srcOrd="0" destOrd="0" presId="urn:microsoft.com/office/officeart/2005/8/layout/hierarchy1"/>
    <dgm:cxn modelId="{09FAE719-A472-49FD-92E7-ADB217A2F7F8}" type="presOf" srcId="{5A4A950F-C492-43E6-B7AB-B7C56E750036}" destId="{F92780DE-93F7-4EA6-A082-61E382941507}" srcOrd="0" destOrd="0" presId="urn:microsoft.com/office/officeart/2005/8/layout/hierarchy1"/>
    <dgm:cxn modelId="{67F26C1E-6E73-4767-9F60-A2469CF3E848}" srcId="{B15E8822-EE5B-42BA-851E-535E48935150}" destId="{A3D17323-81D5-4973-821C-97ED6A36C3FA}" srcOrd="0" destOrd="0" parTransId="{AAE9635D-73F1-4336-A26F-18D79A72A01D}" sibTransId="{6E7542DF-CA4C-4CF7-9ACD-2BA923D5980C}"/>
    <dgm:cxn modelId="{14BCE21F-CEBF-47FD-8E6A-8EBEB44C7D86}" type="presOf" srcId="{094413C8-D1D6-4C8D-89BF-503A71C0C894}" destId="{53F2A55B-A57E-46D2-9D63-F8F81E271EEE}" srcOrd="0" destOrd="0" presId="urn:microsoft.com/office/officeart/2005/8/layout/hierarchy1"/>
    <dgm:cxn modelId="{0BD4F21F-FCE4-4913-AB98-F8D98E8BE9A7}" type="presOf" srcId="{D301E242-15AF-4883-92DC-DD1E65730045}" destId="{60544E0B-9C18-4D32-B58B-E70B05CAE8FD}" srcOrd="0" destOrd="0" presId="urn:microsoft.com/office/officeart/2005/8/layout/hierarchy1"/>
    <dgm:cxn modelId="{3B1BE721-087D-4F66-B3EC-63777CF7F949}" type="presOf" srcId="{A3D17323-81D5-4973-821C-97ED6A36C3FA}" destId="{0A4FFB2C-04D6-41D9-A7E0-BFEB79C85065}" srcOrd="0" destOrd="0" presId="urn:microsoft.com/office/officeart/2005/8/layout/hierarchy1"/>
    <dgm:cxn modelId="{2F5A8C24-2637-4CD1-A0EB-539E7C38CAF2}" type="presOf" srcId="{D32F7A15-49E5-4484-BB82-EFC7E614B9F9}" destId="{58D95B38-15B3-4D71-9071-71521378576E}" srcOrd="0" destOrd="0" presId="urn:microsoft.com/office/officeart/2005/8/layout/hierarchy1"/>
    <dgm:cxn modelId="{B0DC8626-083F-459E-AD7F-5F26DF0E29E2}" srcId="{B6F98C68-AED1-4671-9B9E-193A9B008713}" destId="{10C04F20-058F-4C2D-8E69-EBDF7756EEE4}" srcOrd="0" destOrd="0" parTransId="{C8FDAAE2-579E-4FD9-9464-203DC9C02C8E}" sibTransId="{5E12D10C-B35B-4EF7-9C5A-9E7EFD41F80C}"/>
    <dgm:cxn modelId="{5300E827-C203-4D15-949A-0E4CC077C94B}" srcId="{A2E410BC-FA1E-44D1-8AB7-6B55BB11A8AB}" destId="{C53D40AA-67E5-418B-A990-E2C2C88673B5}" srcOrd="0" destOrd="0" parTransId="{D32F7A15-49E5-4484-BB82-EFC7E614B9F9}" sibTransId="{E7447239-A466-4C34-B93B-32A0846221B0}"/>
    <dgm:cxn modelId="{0450902D-CA70-4ECE-B213-21D06531008D}" type="presOf" srcId="{0AD78AB1-DA5B-4467-BBF1-52BED806696E}" destId="{E0C719AF-879C-4F6F-ADE8-7C486DA7FF6E}" srcOrd="0" destOrd="0" presId="urn:microsoft.com/office/officeart/2005/8/layout/hierarchy1"/>
    <dgm:cxn modelId="{BDC9C12D-D425-4F64-BDBB-C03EAB69F6B1}" srcId="{BED4605E-5FA7-4771-911E-9075F76F1C33}" destId="{288F4D4F-C933-45B2-9E25-A51E88C4CF41}" srcOrd="0" destOrd="0" parTransId="{8819F5EB-19F2-4BAE-9EB1-18387356A91B}" sibTransId="{058D324C-4EBD-44E5-9E9E-71CEEEF2E046}"/>
    <dgm:cxn modelId="{E04E7436-6AE5-49AF-8EDD-28C4781DDB45}" srcId="{D301E242-15AF-4883-92DC-DD1E65730045}" destId="{0AD78AB1-DA5B-4467-BBF1-52BED806696E}" srcOrd="0" destOrd="0" parTransId="{78E56B3F-BF23-4925-B06F-1EC0B40D823E}" sibTransId="{3BD2C361-AFDC-43FE-94F1-90B383CE604D}"/>
    <dgm:cxn modelId="{A693B439-FE70-46A4-B837-E69CC0DF735E}" srcId="{B3728003-67F4-4343-A22E-1ECFE14B4002}" destId="{BED4605E-5FA7-4771-911E-9075F76F1C33}" srcOrd="0" destOrd="0" parTransId="{5326AC47-B39E-4C79-B330-44986E2C6ECB}" sibTransId="{27CB6D1C-E2A0-440B-8979-C3F9ABCA7D14}"/>
    <dgm:cxn modelId="{63C8443B-973D-4251-B22D-3BE3C2840B9E}" srcId="{C53D40AA-67E5-418B-A990-E2C2C88673B5}" destId="{5A4A950F-C492-43E6-B7AB-B7C56E750036}" srcOrd="0" destOrd="0" parTransId="{0A929577-E7F3-472C-A317-8C07CDDAFFCD}" sibTransId="{511D8EAA-06AF-4570-B081-C81DBD1C42A4}"/>
    <dgm:cxn modelId="{AB937B3D-F35D-472C-8E5D-972F0CFB080B}" type="presOf" srcId="{A9857FD3-3DC1-4CE3-9EF0-F9BBC413C396}" destId="{1AAF8A94-DDBF-4D39-BD9A-BFE16EF53048}" srcOrd="0" destOrd="0" presId="urn:microsoft.com/office/officeart/2005/8/layout/hierarchy1"/>
    <dgm:cxn modelId="{9AF52C3F-610C-4852-A36A-810484B63C93}" type="presOf" srcId="{D637AFD1-85FC-4EA8-8A42-ABE0AF3AC048}" destId="{58429A11-ABE2-4429-8EB4-C4BD643827AF}" srcOrd="0" destOrd="0" presId="urn:microsoft.com/office/officeart/2005/8/layout/hierarchy1"/>
    <dgm:cxn modelId="{B2FBA25F-F907-4816-B5F8-2010E8EA6DBD}" type="presOf" srcId="{46119D31-BE7B-4F7C-9F2C-F534FE2B72DB}" destId="{BE7FB90F-F54B-4690-BAA7-AFEF732AE37F}" srcOrd="0" destOrd="0" presId="urn:microsoft.com/office/officeart/2005/8/layout/hierarchy1"/>
    <dgm:cxn modelId="{94DAEF5F-1C41-4EE2-80AF-7E3E6DC8F9D6}" type="presOf" srcId="{DABB7567-C394-46AF-BD3C-F087D14A4FEF}" destId="{A1816366-1FAE-46DB-A7D8-0E9AC9738405}" srcOrd="0" destOrd="0" presId="urn:microsoft.com/office/officeart/2005/8/layout/hierarchy1"/>
    <dgm:cxn modelId="{CD3D7B60-DD82-49AA-8F30-D54E97819921}" type="presOf" srcId="{969B625C-2BD4-48FD-988C-274A6D6F754C}" destId="{554FA4D3-B506-4ECC-BAD0-BE178CD59628}" srcOrd="0" destOrd="0" presId="urn:microsoft.com/office/officeart/2005/8/layout/hierarchy1"/>
    <dgm:cxn modelId="{6601B842-231C-4605-B8FB-66B60B9AD8CB}" type="presOf" srcId="{288F4D4F-C933-45B2-9E25-A51E88C4CF41}" destId="{F1A16316-F8C2-4B79-B1DB-7CE415F1BBAA}" srcOrd="0" destOrd="0" presId="urn:microsoft.com/office/officeart/2005/8/layout/hierarchy1"/>
    <dgm:cxn modelId="{F2535F67-6F65-493C-B6C9-76EF2B831020}" type="presOf" srcId="{BB81D4A2-80F1-41A1-B8F3-0F0A7DF6C77E}" destId="{B8E667A1-FB92-4A26-BDE9-F1B92F081BF4}" srcOrd="0" destOrd="0" presId="urn:microsoft.com/office/officeart/2005/8/layout/hierarchy1"/>
    <dgm:cxn modelId="{713F5D48-6ACB-4AE4-935B-014884A14290}" srcId="{B15E8822-EE5B-42BA-851E-535E48935150}" destId="{0FFD91C2-A0AB-4871-8232-991DDB3AA6DE}" srcOrd="1" destOrd="0" parTransId="{7E5EF582-9C05-41E8-8F79-B80339953393}" sibTransId="{F368A587-D4FC-4E30-B453-683FE4FAF94B}"/>
    <dgm:cxn modelId="{26E7AB68-4315-44F2-B2DE-514EFED3949E}" type="presOf" srcId="{CC848566-7DB3-401C-8C2B-A451B0892CB9}" destId="{F13C0CC2-9EC3-488E-A98F-3BC8C9ED9E19}" srcOrd="0" destOrd="0" presId="urn:microsoft.com/office/officeart/2005/8/layout/hierarchy1"/>
    <dgm:cxn modelId="{75DCB26A-4677-4CEF-AC87-564AE22798F9}" srcId="{46119D31-BE7B-4F7C-9F2C-F534FE2B72DB}" destId="{969B625C-2BD4-48FD-988C-274A6D6F754C}" srcOrd="0" destOrd="0" parTransId="{26677191-E19B-4380-B2A3-61F013DE93C0}" sibTransId="{84BA5C14-C519-422D-84B5-98AC33416559}"/>
    <dgm:cxn modelId="{4530916B-29F8-4F82-9845-DA313E8DD129}" type="presOf" srcId="{415F8E02-7862-49F2-86DE-8624676A78CA}" destId="{2E7E1800-4B80-490C-8250-2431781FF240}" srcOrd="0" destOrd="0" presId="urn:microsoft.com/office/officeart/2005/8/layout/hierarchy1"/>
    <dgm:cxn modelId="{2FA2C96D-7B94-4F23-87A8-914AF308D91B}" srcId="{72FFF24B-220D-4619-BCB8-96A9327D2E13}" destId="{DFE2A04A-02B0-4E44-85D7-7C790CF1D35D}" srcOrd="0" destOrd="0" parTransId="{26B915B9-4C21-4CEB-8688-666C6C618505}" sibTransId="{40E95FA4-0AFF-4466-BE93-FAAA022AA7AB}"/>
    <dgm:cxn modelId="{942F626E-DFE4-45EA-AD35-85F4DFEF08FC}" type="presOf" srcId="{7F7144D0-C7F3-42C4-933A-C39FE88336FE}" destId="{2719A7C3-1047-4720-8F07-13C27E9E0418}" srcOrd="0" destOrd="0" presId="urn:microsoft.com/office/officeart/2005/8/layout/hierarchy1"/>
    <dgm:cxn modelId="{E99F474E-C05D-4749-B453-206FF96A1085}" type="presOf" srcId="{BED4605E-5FA7-4771-911E-9075F76F1C33}" destId="{6974A1BF-3593-4517-8AFB-F3EB407709F2}" srcOrd="0" destOrd="0" presId="urn:microsoft.com/office/officeart/2005/8/layout/hierarchy1"/>
    <dgm:cxn modelId="{41ADEB6F-6E92-4982-9E8A-0547B7F805A9}" type="presOf" srcId="{26B915B9-4C21-4CEB-8688-666C6C618505}" destId="{3699FF99-A752-448D-9C44-DA402286250E}" srcOrd="0" destOrd="0" presId="urn:microsoft.com/office/officeart/2005/8/layout/hierarchy1"/>
    <dgm:cxn modelId="{59AFB973-E405-4C5D-98BE-7A41E9BD5CF2}" srcId="{5A4A950F-C492-43E6-B7AB-B7C56E750036}" destId="{B416B798-9C0A-4ACA-9BC5-FDAB2BC00E61}" srcOrd="0" destOrd="0" parTransId="{D71B7DC5-6319-4504-9EF9-154BE6E192F5}" sibTransId="{431FA4CA-E482-4646-9314-3EA39187E7C6}"/>
    <dgm:cxn modelId="{09217F74-EE61-40D7-BE86-DD0973B539EE}" type="presOf" srcId="{D728EFA8-4959-41E7-B057-61534D407A4D}" destId="{550BF9A5-8F5C-4114-B253-3D434803C834}" srcOrd="0" destOrd="0" presId="urn:microsoft.com/office/officeart/2005/8/layout/hierarchy1"/>
    <dgm:cxn modelId="{BA58FE76-1F2B-4EDA-9F58-AE1E6217A15F}" type="presOf" srcId="{C8FDAAE2-579E-4FD9-9464-203DC9C02C8E}" destId="{132CDDC1-95CF-4CBC-9BA6-96C8819EDEE6}" srcOrd="0" destOrd="0" presId="urn:microsoft.com/office/officeart/2005/8/layout/hierarchy1"/>
    <dgm:cxn modelId="{E9AE9177-2019-4DBA-82D6-CD9F46FE6ACE}" type="presOf" srcId="{F6FCF06D-B184-4461-9B8A-A7EC3D07CCEB}" destId="{AD6CEE51-31A2-4995-8CD5-78B12F8891D6}" srcOrd="0" destOrd="0" presId="urn:microsoft.com/office/officeart/2005/8/layout/hierarchy1"/>
    <dgm:cxn modelId="{9622727E-84E3-4FFB-BAB4-5D294E5596B6}" type="presOf" srcId="{0FFD91C2-A0AB-4871-8232-991DDB3AA6DE}" destId="{00060B6A-B26F-420D-8FE3-03975BE6FFE0}" srcOrd="0" destOrd="0" presId="urn:microsoft.com/office/officeart/2005/8/layout/hierarchy1"/>
    <dgm:cxn modelId="{365C3083-CCC6-4E99-A752-FA6C8489975E}" srcId="{DFE2A04A-02B0-4E44-85D7-7C790CF1D35D}" destId="{FD2A4CCD-9E0F-4940-A91A-D23AA618BD79}" srcOrd="0" destOrd="0" parTransId="{901F6FE5-82AD-4FEB-9918-9A3E2F3EB3CF}" sibTransId="{BE92432D-DDDA-4B35-B3E0-0FD57440BDB3}"/>
    <dgm:cxn modelId="{0448FC85-4796-4239-BCDD-A1F0A47BD62F}" type="presOf" srcId="{D71B7DC5-6319-4504-9EF9-154BE6E192F5}" destId="{921BFC2A-5747-4F81-B7C4-E0652525ACBA}" srcOrd="0" destOrd="0" presId="urn:microsoft.com/office/officeart/2005/8/layout/hierarchy1"/>
    <dgm:cxn modelId="{D8FE1490-90A2-49B6-A191-3B12FF53B215}" srcId="{10C04F20-058F-4C2D-8E69-EBDF7756EEE4}" destId="{5798D81E-82E4-47D8-B83B-DCE5D4ECB0AF}" srcOrd="0" destOrd="0" parTransId="{DABB7567-C394-46AF-BD3C-F087D14A4FEF}" sibTransId="{38ABB472-40F4-4F4C-BF91-6AEF1E7FA6A7}"/>
    <dgm:cxn modelId="{AF6EAF93-F76D-4D6B-A104-50BAC3EFE1D0}" type="presOf" srcId="{CD627086-136A-463E-AF5B-6A348D2A9368}" destId="{B7CB9D33-7D94-4D0A-9675-32EC6F8E3B08}" srcOrd="0" destOrd="0" presId="urn:microsoft.com/office/officeart/2005/8/layout/hierarchy1"/>
    <dgm:cxn modelId="{235DE793-64C9-4529-A763-E000641F4724}" type="presOf" srcId="{72FFF24B-220D-4619-BCB8-96A9327D2E13}" destId="{A142C8A6-F83B-421A-A507-7B85DA9B54A8}" srcOrd="0" destOrd="0" presId="urn:microsoft.com/office/officeart/2005/8/layout/hierarchy1"/>
    <dgm:cxn modelId="{D5FB8297-6303-4BD0-A5D0-A79A9AE5BAAC}" type="presOf" srcId="{5798D81E-82E4-47D8-B83B-DCE5D4ECB0AF}" destId="{541AD4A8-6582-4559-A65D-080AD9E527B5}" srcOrd="0" destOrd="0" presId="urn:microsoft.com/office/officeart/2005/8/layout/hierarchy1"/>
    <dgm:cxn modelId="{E46D0998-D5CF-4EB9-81AD-3040CEF39575}" type="presOf" srcId="{A6A3093F-761F-4583-98B1-B4FABE307991}" destId="{5C3C9837-3352-4271-B74F-502576D3D037}" srcOrd="0" destOrd="0" presId="urn:microsoft.com/office/officeart/2005/8/layout/hierarchy1"/>
    <dgm:cxn modelId="{7718ED9C-15C1-499E-8BAE-0158C55A13F0}" type="presOf" srcId="{26677191-E19B-4380-B2A3-61F013DE93C0}" destId="{7D7E2D27-9456-4419-8D4C-AC9042EA18CC}" srcOrd="0" destOrd="0" presId="urn:microsoft.com/office/officeart/2005/8/layout/hierarchy1"/>
    <dgm:cxn modelId="{7B7E429D-09EF-4412-9B3C-D3DA172AD62C}" type="presOf" srcId="{5DEB931A-9DEB-4BC1-96CD-62274D30282B}" destId="{5F495552-2D92-4531-B2F3-15639CA10669}" srcOrd="0" destOrd="0" presId="urn:microsoft.com/office/officeart/2005/8/layout/hierarchy1"/>
    <dgm:cxn modelId="{AD0B989E-F0E2-4CBC-B97C-845F11988E45}" srcId="{0FFD91C2-A0AB-4871-8232-991DDB3AA6DE}" destId="{7F7144D0-C7F3-42C4-933A-C39FE88336FE}" srcOrd="0" destOrd="0" parTransId="{097DA739-96C3-400A-B289-A42755344950}" sibTransId="{91716516-3CC0-49A2-8E26-17BBD0A389F0}"/>
    <dgm:cxn modelId="{E35F319F-B3A6-4052-BC54-1EA1937FC47B}" srcId="{7F7144D0-C7F3-42C4-933A-C39FE88336FE}" destId="{B3728003-67F4-4343-A22E-1ECFE14B4002}" srcOrd="0" destOrd="0" parTransId="{782C6398-DC79-445B-B029-A0F8D2859882}" sibTransId="{3661EE49-D88D-48B3-85E4-0BCE93E5B0B1}"/>
    <dgm:cxn modelId="{BA67D6A3-F836-4E79-9199-75AEF9EE4CD8}" type="presOf" srcId="{C53D40AA-67E5-418B-A990-E2C2C88673B5}" destId="{364933DB-C913-4D59-9588-D20AEE9BCE38}" srcOrd="0" destOrd="0" presId="urn:microsoft.com/office/officeart/2005/8/layout/hierarchy1"/>
    <dgm:cxn modelId="{A96F13AC-4C97-4E77-8850-77553085C67E}" type="presOf" srcId="{42A8C2C0-A926-4F5B-8BCF-E24D9ED983D1}" destId="{A14756E8-DAEB-481E-BA94-32E7746CA3C8}" srcOrd="0" destOrd="0" presId="urn:microsoft.com/office/officeart/2005/8/layout/hierarchy1"/>
    <dgm:cxn modelId="{8AD822AD-31ED-416C-8567-6B7845D8C7D2}" srcId="{CC78BDBB-4AC2-4A0F-ADD7-EEA0CCD62230}" destId="{42A8C2C0-A926-4F5B-8BCF-E24D9ED983D1}" srcOrd="0" destOrd="0" parTransId="{415F8E02-7862-49F2-86DE-8624676A78CA}" sibTransId="{49E85924-9522-45A9-93F3-F1614351413F}"/>
    <dgm:cxn modelId="{8345E3AD-5290-4280-BC32-B7B36881942D}" type="presOf" srcId="{B885C236-6125-4F1F-951F-B16E5E749DDC}" destId="{6AB5A243-C6BF-4D42-905E-62FA3949EBE7}" srcOrd="0" destOrd="0" presId="urn:microsoft.com/office/officeart/2005/8/layout/hierarchy1"/>
    <dgm:cxn modelId="{768A02AF-0142-4EF9-A02F-D10B5DF96EE1}" srcId="{B15E8822-EE5B-42BA-851E-535E48935150}" destId="{CC78BDBB-4AC2-4A0F-ADD7-EEA0CCD62230}" srcOrd="3" destOrd="0" parTransId="{23BCE19D-7BD5-4EE9-8C7E-AA24DD9FF5BA}" sibTransId="{FD3139C6-7460-4A4F-9050-572C87D9C7CE}"/>
    <dgm:cxn modelId="{4501C2B1-DB2C-4BFE-8B00-422DF0B826BF}" srcId="{42A8C2C0-A926-4F5B-8BCF-E24D9ED983D1}" destId="{72FFF24B-220D-4619-BCB8-96A9327D2E13}" srcOrd="0" destOrd="0" parTransId="{ED9078EC-FC09-4D26-8AFC-DD1E2C14EC8D}" sibTransId="{56E25904-B705-4A55-8A93-52D19D77BA19}"/>
    <dgm:cxn modelId="{911724B4-865E-400A-9A80-E267843F2D27}" type="presOf" srcId="{A2E410BC-FA1E-44D1-8AB7-6B55BB11A8AB}" destId="{7A4389C7-5D90-4A00-95B7-0F1E08C1D6E3}" srcOrd="0" destOrd="0" presId="urn:microsoft.com/office/officeart/2005/8/layout/hierarchy1"/>
    <dgm:cxn modelId="{C9A80EB5-1011-4FCD-98BD-17579D3FA666}" srcId="{736BB17A-A139-4A7E-8D24-B50AE61063D5}" destId="{CB2DC932-D221-40A7-9655-173EB878D7C6}" srcOrd="0" destOrd="0" parTransId="{BB81D4A2-80F1-41A1-B8F3-0F0A7DF6C77E}" sibTransId="{36657BF1-E988-4A84-9F4C-91888D37F62C}"/>
    <dgm:cxn modelId="{AB12AFB6-27A0-4705-90E3-EB11D2049493}" type="presOf" srcId="{782C6398-DC79-445B-B029-A0F8D2859882}" destId="{5BC13565-120B-47C7-A727-7CBDDA5BE0D7}" srcOrd="0" destOrd="0" presId="urn:microsoft.com/office/officeart/2005/8/layout/hierarchy1"/>
    <dgm:cxn modelId="{76E9A1B7-62D6-4227-8EA6-33B1A64F6AB0}" type="presOf" srcId="{FD2A4CCD-9E0F-4940-A91A-D23AA618BD79}" destId="{C404BE68-1EE6-4FDB-8FE4-2322C30E9C61}" srcOrd="0" destOrd="0" presId="urn:microsoft.com/office/officeart/2005/8/layout/hierarchy1"/>
    <dgm:cxn modelId="{73A96EC5-82BF-4882-BC42-C6887B342C88}" type="presOf" srcId="{B416B798-9C0A-4ACA-9BC5-FDAB2BC00E61}" destId="{7DF9E806-DD8E-49C5-A1AF-C313FDFE9D30}" srcOrd="0" destOrd="0" presId="urn:microsoft.com/office/officeart/2005/8/layout/hierarchy1"/>
    <dgm:cxn modelId="{0377D4D0-7E4E-45E3-B46C-66E9B4099A99}" srcId="{5798D81E-82E4-47D8-B83B-DCE5D4ECB0AF}" destId="{A9857FD3-3DC1-4CE3-9EF0-F9BBC413C396}" srcOrd="0" destOrd="0" parTransId="{D728EFA8-4959-41E7-B057-61534D407A4D}" sibTransId="{04960C89-091A-4CC7-91DE-8B26660DA0B6}"/>
    <dgm:cxn modelId="{FCB7C5D2-21D0-4506-81CF-91CEA94872E7}" type="presOf" srcId="{8819F5EB-19F2-4BAE-9EB1-18387356A91B}" destId="{68157065-F870-4217-961E-963A13352E62}" srcOrd="0" destOrd="0" presId="urn:microsoft.com/office/officeart/2005/8/layout/hierarchy1"/>
    <dgm:cxn modelId="{EDD5E6DB-22C4-4F6D-B466-375CAB607D13}" srcId="{B15E8822-EE5B-42BA-851E-535E48935150}" destId="{B6F98C68-AED1-4671-9B9E-193A9B008713}" srcOrd="5" destOrd="0" parTransId="{52CB0AE1-C301-41AF-805E-6AE567B99F1C}" sibTransId="{13C61668-C8D1-4235-9E62-B5062451A52D}"/>
    <dgm:cxn modelId="{9E0A5DE0-17D8-48DA-AC2D-496F34080A84}" type="presOf" srcId="{10C04F20-058F-4C2D-8E69-EBDF7756EEE4}" destId="{812B0947-32D9-450B-9C93-58F84CDE7237}" srcOrd="0" destOrd="0" presId="urn:microsoft.com/office/officeart/2005/8/layout/hierarchy1"/>
    <dgm:cxn modelId="{1D4E61E2-B65D-4667-BD39-9171DF4695CF}" srcId="{A9857FD3-3DC1-4CE3-9EF0-F9BBC413C396}" destId="{CC848566-7DB3-401C-8C2B-A451B0892CB9}" srcOrd="0" destOrd="0" parTransId="{CD627086-136A-463E-AF5B-6A348D2A9368}" sibTransId="{AE4D6247-C64E-4090-AA27-650175722DEE}"/>
    <dgm:cxn modelId="{6A945CE3-3213-4F5A-90DA-D8E1675B8185}" srcId="{B885C236-6125-4F1F-951F-B16E5E749DDC}" destId="{A2E410BC-FA1E-44D1-8AB7-6B55BB11A8AB}" srcOrd="0" destOrd="0" parTransId="{8130661A-3278-4F3F-9936-441215DA09C8}" sibTransId="{9E30B8E0-5EC3-458E-B3C1-1191B6651EF0}"/>
    <dgm:cxn modelId="{84A885E6-535F-40E9-A3D1-A966F9E66C04}" type="presOf" srcId="{B3728003-67F4-4343-A22E-1ECFE14B4002}" destId="{36EADCA4-5E49-4A05-AA97-908362A71B5A}" srcOrd="0" destOrd="0" presId="urn:microsoft.com/office/officeart/2005/8/layout/hierarchy1"/>
    <dgm:cxn modelId="{0DFE7EE8-5E54-409B-B51F-ABDFB13C3F15}" type="presOf" srcId="{CC78BDBB-4AC2-4A0F-ADD7-EEA0CCD62230}" destId="{3C7704EF-832B-4A9B-ADB4-6801B81466E6}" srcOrd="0" destOrd="0" presId="urn:microsoft.com/office/officeart/2005/8/layout/hierarchy1"/>
    <dgm:cxn modelId="{34D77EE9-759F-4C53-8868-D2FC9F501B0D}" type="presOf" srcId="{CB2DC932-D221-40A7-9655-173EB878D7C6}" destId="{A93F94DB-8BB1-4040-860B-5EC15F18675D}" srcOrd="0" destOrd="0" presId="urn:microsoft.com/office/officeart/2005/8/layout/hierarchy1"/>
    <dgm:cxn modelId="{A7B34BEB-1899-48BE-B90F-5A6793A30F3E}" srcId="{35FFDD1D-022C-4890-916E-08EE749758CF}" destId="{A6A3093F-761F-4583-98B1-B4FABE307991}" srcOrd="0" destOrd="0" parTransId="{5DEB931A-9DEB-4BC1-96CD-62274D30282B}" sibTransId="{5F67C129-7422-4C3E-9C22-2C62B30E23A0}"/>
    <dgm:cxn modelId="{85F824EE-20E7-425F-AE78-34903E730261}" type="presOf" srcId="{0A929577-E7F3-472C-A317-8C07CDDAFFCD}" destId="{3CC91E48-248D-4203-AC9B-C65ABDBE400D}" srcOrd="0" destOrd="0" presId="urn:microsoft.com/office/officeart/2005/8/layout/hierarchy1"/>
    <dgm:cxn modelId="{26EBF8F0-9B9F-4CA8-9767-E29BD47330F2}" type="presOf" srcId="{B6F98C68-AED1-4671-9B9E-193A9B008713}" destId="{EC4D5946-A728-47F9-9AE8-8A22121DB5F4}" srcOrd="0" destOrd="0" presId="urn:microsoft.com/office/officeart/2005/8/layout/hierarchy1"/>
    <dgm:cxn modelId="{AD0274F2-0DB9-42F8-AE86-568A3CEA7F15}" type="presOf" srcId="{097DA739-96C3-400A-B289-A42755344950}" destId="{28CDA915-297F-4101-BBE8-993381457E05}" srcOrd="0" destOrd="0" presId="urn:microsoft.com/office/officeart/2005/8/layout/hierarchy1"/>
    <dgm:cxn modelId="{BB26E7F4-0EC8-4629-8BB8-F2F6E090A1A5}" type="presOf" srcId="{736BB17A-A139-4A7E-8D24-B50AE61063D5}" destId="{0DF3002B-1B6A-496A-8030-6BE7AB1E121D}" srcOrd="0" destOrd="0" presId="urn:microsoft.com/office/officeart/2005/8/layout/hierarchy1"/>
    <dgm:cxn modelId="{3C1A65F5-8433-4DCB-8075-80E398901EEA}" type="presOf" srcId="{DFE2A04A-02B0-4E44-85D7-7C790CF1D35D}" destId="{88FAE2CA-66D9-4309-B2B7-16136474B729}" srcOrd="0" destOrd="0" presId="urn:microsoft.com/office/officeart/2005/8/layout/hierarchy1"/>
    <dgm:cxn modelId="{2DD0CCF7-9A3A-4E8A-B098-6DA5D8D70D2E}" srcId="{969B625C-2BD4-48FD-988C-274A6D6F754C}" destId="{736BB17A-A139-4A7E-8D24-B50AE61063D5}" srcOrd="0" destOrd="0" parTransId="{D637AFD1-85FC-4EA8-8A42-ABE0AF3AC048}" sibTransId="{E6BC1B47-DA13-4C58-8547-50D02E780C1E}"/>
    <dgm:cxn modelId="{BE215DFC-E729-48E3-AF53-E41A24B59738}" type="presOf" srcId="{52635E7A-5ECF-42D4-9DCC-CC763674113A}" destId="{00E04A01-6431-4FF0-AB4E-8D857E3E7C2F}" srcOrd="0" destOrd="0" presId="urn:microsoft.com/office/officeart/2005/8/layout/hierarchy1"/>
    <dgm:cxn modelId="{2BA05186-7F50-471D-894C-A76B36C0412D}" type="presParOf" srcId="{F6327020-123E-4DBC-9361-AC9DE67F35E2}" destId="{297CAD5A-619F-41FC-8704-FC1C46B41E11}" srcOrd="0" destOrd="0" presId="urn:microsoft.com/office/officeart/2005/8/layout/hierarchy1"/>
    <dgm:cxn modelId="{837E9FE0-5627-48B7-869A-902EBA2D675F}" type="presParOf" srcId="{297CAD5A-619F-41FC-8704-FC1C46B41E11}" destId="{3FB5AE75-5727-43C5-A5E1-B3EDE003AA37}" srcOrd="0" destOrd="0" presId="urn:microsoft.com/office/officeart/2005/8/layout/hierarchy1"/>
    <dgm:cxn modelId="{B7245555-CE96-4B8C-8746-44414DE1D67B}" type="presParOf" srcId="{3FB5AE75-5727-43C5-A5E1-B3EDE003AA37}" destId="{BCE0CCB9-BC95-460E-B395-A36E391703F7}" srcOrd="0" destOrd="0" presId="urn:microsoft.com/office/officeart/2005/8/layout/hierarchy1"/>
    <dgm:cxn modelId="{43F76E82-E8F9-4D43-AC7B-C9EC4E59FB82}" type="presParOf" srcId="{3FB5AE75-5727-43C5-A5E1-B3EDE003AA37}" destId="{0A4FFB2C-04D6-41D9-A7E0-BFEB79C85065}" srcOrd="1" destOrd="0" presId="urn:microsoft.com/office/officeart/2005/8/layout/hierarchy1"/>
    <dgm:cxn modelId="{6B39EE7F-3793-402D-BE15-89376F4BD988}" type="presParOf" srcId="{297CAD5A-619F-41FC-8704-FC1C46B41E11}" destId="{956F3FE0-FC33-4C10-AF61-98909B0843B3}" srcOrd="1" destOrd="0" presId="urn:microsoft.com/office/officeart/2005/8/layout/hierarchy1"/>
    <dgm:cxn modelId="{FAFE874D-C610-44EC-AF44-4E8B5E2B6E22}" type="presParOf" srcId="{956F3FE0-FC33-4C10-AF61-98909B0843B3}" destId="{53F2A55B-A57E-46D2-9D63-F8F81E271EEE}" srcOrd="0" destOrd="0" presId="urn:microsoft.com/office/officeart/2005/8/layout/hierarchy1"/>
    <dgm:cxn modelId="{78FDF7A8-A614-4C8F-9154-8DFDB2B73BD1}" type="presParOf" srcId="{956F3FE0-FC33-4C10-AF61-98909B0843B3}" destId="{5EBDFC76-B18B-4E8B-8C6A-104944B771B5}" srcOrd="1" destOrd="0" presId="urn:microsoft.com/office/officeart/2005/8/layout/hierarchy1"/>
    <dgm:cxn modelId="{A490CF5F-0BB2-4710-B087-79B361286A14}" type="presParOf" srcId="{5EBDFC76-B18B-4E8B-8C6A-104944B771B5}" destId="{162014E3-25D8-4B21-96E0-5D8429F60A83}" srcOrd="0" destOrd="0" presId="urn:microsoft.com/office/officeart/2005/8/layout/hierarchy1"/>
    <dgm:cxn modelId="{4E047842-45BB-4555-BA7C-A044780F2582}" type="presParOf" srcId="{162014E3-25D8-4B21-96E0-5D8429F60A83}" destId="{C5B24196-062E-491F-9CE0-2BCDA1C5D1F5}" srcOrd="0" destOrd="0" presId="urn:microsoft.com/office/officeart/2005/8/layout/hierarchy1"/>
    <dgm:cxn modelId="{8647D81E-9FE4-40AD-ABD7-D21DED7CAC8D}" type="presParOf" srcId="{162014E3-25D8-4B21-96E0-5D8429F60A83}" destId="{EA38AC7B-4406-43D7-A278-92776F7F0E6C}" srcOrd="1" destOrd="0" presId="urn:microsoft.com/office/officeart/2005/8/layout/hierarchy1"/>
    <dgm:cxn modelId="{C27F688C-CED6-48A5-BCD6-F57A54518F30}" type="presParOf" srcId="{5EBDFC76-B18B-4E8B-8C6A-104944B771B5}" destId="{2C1D092A-43E5-4585-AE38-95A282313251}" srcOrd="1" destOrd="0" presId="urn:microsoft.com/office/officeart/2005/8/layout/hierarchy1"/>
    <dgm:cxn modelId="{AD1E16DE-EFF4-4A7A-BA65-B8A69A930276}" type="presParOf" srcId="{2C1D092A-43E5-4585-AE38-95A282313251}" destId="{5F495552-2D92-4531-B2F3-15639CA10669}" srcOrd="0" destOrd="0" presId="urn:microsoft.com/office/officeart/2005/8/layout/hierarchy1"/>
    <dgm:cxn modelId="{4C3C28BE-3989-4144-B85A-D538820CAA9F}" type="presParOf" srcId="{2C1D092A-43E5-4585-AE38-95A282313251}" destId="{DAADFB05-0176-4F43-AF2F-93195652ED68}" srcOrd="1" destOrd="0" presId="urn:microsoft.com/office/officeart/2005/8/layout/hierarchy1"/>
    <dgm:cxn modelId="{6E729A4B-9ACD-4696-9408-D31612686B5E}" type="presParOf" srcId="{DAADFB05-0176-4F43-AF2F-93195652ED68}" destId="{DACADD8D-9E3B-4DFF-9A17-5664D9FA47EE}" srcOrd="0" destOrd="0" presId="urn:microsoft.com/office/officeart/2005/8/layout/hierarchy1"/>
    <dgm:cxn modelId="{71113CA9-6BDD-4DC6-806F-F5C114D0CACF}" type="presParOf" srcId="{DACADD8D-9E3B-4DFF-9A17-5664D9FA47EE}" destId="{63D4182D-CA9A-44A9-8299-A6EFBC6E02E3}" srcOrd="0" destOrd="0" presId="urn:microsoft.com/office/officeart/2005/8/layout/hierarchy1"/>
    <dgm:cxn modelId="{39598F2F-99C7-46BE-B55A-95B524E23351}" type="presParOf" srcId="{DACADD8D-9E3B-4DFF-9A17-5664D9FA47EE}" destId="{5C3C9837-3352-4271-B74F-502576D3D037}" srcOrd="1" destOrd="0" presId="urn:microsoft.com/office/officeart/2005/8/layout/hierarchy1"/>
    <dgm:cxn modelId="{C94627C1-0B4B-4FC7-A794-E885F87AD43E}" type="presParOf" srcId="{DAADFB05-0176-4F43-AF2F-93195652ED68}" destId="{C1A5203F-F303-4747-AADA-9FAAA57BD63F}" srcOrd="1" destOrd="0" presId="urn:microsoft.com/office/officeart/2005/8/layout/hierarchy1"/>
    <dgm:cxn modelId="{7BD3EE4A-4C38-41F6-86D1-55BDC87E14DE}" type="presParOf" srcId="{C1A5203F-F303-4747-AADA-9FAAA57BD63F}" destId="{00E04A01-6431-4FF0-AB4E-8D857E3E7C2F}" srcOrd="0" destOrd="0" presId="urn:microsoft.com/office/officeart/2005/8/layout/hierarchy1"/>
    <dgm:cxn modelId="{CB4BB6C8-3B47-434D-9BF9-6F0A802F7B9E}" type="presParOf" srcId="{C1A5203F-F303-4747-AADA-9FAAA57BD63F}" destId="{AAF4A596-DF0B-4E9A-8E9B-A0E08C4D8AE4}" srcOrd="1" destOrd="0" presId="urn:microsoft.com/office/officeart/2005/8/layout/hierarchy1"/>
    <dgm:cxn modelId="{5BB3C965-B514-41F2-909C-0FDE047EE8EE}" type="presParOf" srcId="{AAF4A596-DF0B-4E9A-8E9B-A0E08C4D8AE4}" destId="{8FF3B5AA-DA9F-4E3F-B1EA-E5FCB40A94B9}" srcOrd="0" destOrd="0" presId="urn:microsoft.com/office/officeart/2005/8/layout/hierarchy1"/>
    <dgm:cxn modelId="{8A291528-3217-4749-AAA5-1C89B33431FB}" type="presParOf" srcId="{8FF3B5AA-DA9F-4E3F-B1EA-E5FCB40A94B9}" destId="{36B7795C-A547-4964-A71B-73368BC77BE6}" srcOrd="0" destOrd="0" presId="urn:microsoft.com/office/officeart/2005/8/layout/hierarchy1"/>
    <dgm:cxn modelId="{67232694-EEEF-4131-A224-DB36B3FBA1FB}" type="presParOf" srcId="{8FF3B5AA-DA9F-4E3F-B1EA-E5FCB40A94B9}" destId="{60544E0B-9C18-4D32-B58B-E70B05CAE8FD}" srcOrd="1" destOrd="0" presId="urn:microsoft.com/office/officeart/2005/8/layout/hierarchy1"/>
    <dgm:cxn modelId="{EB48F9B4-FCE7-49F0-8022-AAC17A6EC7A9}" type="presParOf" srcId="{AAF4A596-DF0B-4E9A-8E9B-A0E08C4D8AE4}" destId="{5C00EF37-A3A5-457B-B444-78FAAFB5762F}" srcOrd="1" destOrd="0" presId="urn:microsoft.com/office/officeart/2005/8/layout/hierarchy1"/>
    <dgm:cxn modelId="{D99DAD43-24BC-4448-B2FA-6A74F6757E7A}" type="presParOf" srcId="{5C00EF37-A3A5-457B-B444-78FAAFB5762F}" destId="{70E04185-0F71-4E75-B866-3FD288B96EC1}" srcOrd="0" destOrd="0" presId="urn:microsoft.com/office/officeart/2005/8/layout/hierarchy1"/>
    <dgm:cxn modelId="{75C93D33-8628-4A6A-8293-1C5EBEB674EA}" type="presParOf" srcId="{5C00EF37-A3A5-457B-B444-78FAAFB5762F}" destId="{E90B652F-2496-4FBA-BA4C-85575CD6A95D}" srcOrd="1" destOrd="0" presId="urn:microsoft.com/office/officeart/2005/8/layout/hierarchy1"/>
    <dgm:cxn modelId="{06F61791-920F-4DA4-AAD7-964B413F2BF7}" type="presParOf" srcId="{E90B652F-2496-4FBA-BA4C-85575CD6A95D}" destId="{59C1C276-90E2-4C9B-8354-C8C40695F522}" srcOrd="0" destOrd="0" presId="urn:microsoft.com/office/officeart/2005/8/layout/hierarchy1"/>
    <dgm:cxn modelId="{49E67988-A4F4-449C-AEC9-1D1DC39971FE}" type="presParOf" srcId="{59C1C276-90E2-4C9B-8354-C8C40695F522}" destId="{DD2F24EF-56F1-46E0-B46A-F8BE76145612}" srcOrd="0" destOrd="0" presId="urn:microsoft.com/office/officeart/2005/8/layout/hierarchy1"/>
    <dgm:cxn modelId="{EF98DFB0-9063-4851-BB69-70F5DC8A6B2E}" type="presParOf" srcId="{59C1C276-90E2-4C9B-8354-C8C40695F522}" destId="{E0C719AF-879C-4F6F-ADE8-7C486DA7FF6E}" srcOrd="1" destOrd="0" presId="urn:microsoft.com/office/officeart/2005/8/layout/hierarchy1"/>
    <dgm:cxn modelId="{3EDB113B-F370-403C-8674-BB95045D88F2}" type="presParOf" srcId="{E90B652F-2496-4FBA-BA4C-85575CD6A95D}" destId="{0117476F-4D5E-49AC-9B5C-B78562DEEE6E}" srcOrd="1" destOrd="0" presId="urn:microsoft.com/office/officeart/2005/8/layout/hierarchy1"/>
    <dgm:cxn modelId="{013BF10C-08F3-45C8-868D-03AC9D05B665}" type="presParOf" srcId="{F6327020-123E-4DBC-9361-AC9DE67F35E2}" destId="{B77E12A3-35B1-4AEB-AB10-22946003EF29}" srcOrd="1" destOrd="0" presId="urn:microsoft.com/office/officeart/2005/8/layout/hierarchy1"/>
    <dgm:cxn modelId="{6618A5A3-F9A6-4A37-9877-6BC73E3C8EB9}" type="presParOf" srcId="{B77E12A3-35B1-4AEB-AB10-22946003EF29}" destId="{DE646DE0-79B6-4601-8D2F-4F1299D6BD88}" srcOrd="0" destOrd="0" presId="urn:microsoft.com/office/officeart/2005/8/layout/hierarchy1"/>
    <dgm:cxn modelId="{B90736D0-FFF1-435D-90FA-4CC7F952765F}" type="presParOf" srcId="{DE646DE0-79B6-4601-8D2F-4F1299D6BD88}" destId="{746AF4A9-BDCC-40B6-9998-723FBEA7E9FA}" srcOrd="0" destOrd="0" presId="urn:microsoft.com/office/officeart/2005/8/layout/hierarchy1"/>
    <dgm:cxn modelId="{55E579A9-6F20-4413-971A-91273E4AA49E}" type="presParOf" srcId="{DE646DE0-79B6-4601-8D2F-4F1299D6BD88}" destId="{00060B6A-B26F-420D-8FE3-03975BE6FFE0}" srcOrd="1" destOrd="0" presId="urn:microsoft.com/office/officeart/2005/8/layout/hierarchy1"/>
    <dgm:cxn modelId="{23A93F6F-67BF-470A-ADC0-50641E310FCE}" type="presParOf" srcId="{B77E12A3-35B1-4AEB-AB10-22946003EF29}" destId="{D39F12B2-A456-407D-AF72-C0F62D4C9A31}" srcOrd="1" destOrd="0" presId="urn:microsoft.com/office/officeart/2005/8/layout/hierarchy1"/>
    <dgm:cxn modelId="{2CFBDC4F-8DAA-4789-BCFF-D451135D0277}" type="presParOf" srcId="{D39F12B2-A456-407D-AF72-C0F62D4C9A31}" destId="{28CDA915-297F-4101-BBE8-993381457E05}" srcOrd="0" destOrd="0" presId="urn:microsoft.com/office/officeart/2005/8/layout/hierarchy1"/>
    <dgm:cxn modelId="{97879E42-4529-4E72-9425-81EDFE4337A6}" type="presParOf" srcId="{D39F12B2-A456-407D-AF72-C0F62D4C9A31}" destId="{7BCB6415-91A1-49CF-B30E-4C9FC339BCFA}" srcOrd="1" destOrd="0" presId="urn:microsoft.com/office/officeart/2005/8/layout/hierarchy1"/>
    <dgm:cxn modelId="{B2BD6D7B-019C-4C4E-A38F-816A0B1E6F48}" type="presParOf" srcId="{7BCB6415-91A1-49CF-B30E-4C9FC339BCFA}" destId="{303E2459-B64C-4A1C-BE15-5E8AB1E640E6}" srcOrd="0" destOrd="0" presId="urn:microsoft.com/office/officeart/2005/8/layout/hierarchy1"/>
    <dgm:cxn modelId="{BEB71A89-499D-44CE-9333-04F584F3CFBE}" type="presParOf" srcId="{303E2459-B64C-4A1C-BE15-5E8AB1E640E6}" destId="{CF6880C3-13F1-40A7-8705-C185C1B50A7F}" srcOrd="0" destOrd="0" presId="urn:microsoft.com/office/officeart/2005/8/layout/hierarchy1"/>
    <dgm:cxn modelId="{B2AB5EC1-658D-41FE-A8A3-F78EEA20289A}" type="presParOf" srcId="{303E2459-B64C-4A1C-BE15-5E8AB1E640E6}" destId="{2719A7C3-1047-4720-8F07-13C27E9E0418}" srcOrd="1" destOrd="0" presId="urn:microsoft.com/office/officeart/2005/8/layout/hierarchy1"/>
    <dgm:cxn modelId="{AA4376AA-6E02-4846-B3EE-38CBBEC41D90}" type="presParOf" srcId="{7BCB6415-91A1-49CF-B30E-4C9FC339BCFA}" destId="{DD08BA8A-62FB-457D-B6A9-20B9F16E197E}" srcOrd="1" destOrd="0" presId="urn:microsoft.com/office/officeart/2005/8/layout/hierarchy1"/>
    <dgm:cxn modelId="{45E6D310-CCDE-4B37-88D3-27CAC05B4704}" type="presParOf" srcId="{DD08BA8A-62FB-457D-B6A9-20B9F16E197E}" destId="{5BC13565-120B-47C7-A727-7CBDDA5BE0D7}" srcOrd="0" destOrd="0" presId="urn:microsoft.com/office/officeart/2005/8/layout/hierarchy1"/>
    <dgm:cxn modelId="{84064DC1-1CD1-408C-9BC6-5E40E82CB418}" type="presParOf" srcId="{DD08BA8A-62FB-457D-B6A9-20B9F16E197E}" destId="{8A60352D-D901-42F0-85BA-7A1745FF9C6A}" srcOrd="1" destOrd="0" presId="urn:microsoft.com/office/officeart/2005/8/layout/hierarchy1"/>
    <dgm:cxn modelId="{BB04D824-E902-46CF-BD8F-D4EB8AC8EB83}" type="presParOf" srcId="{8A60352D-D901-42F0-85BA-7A1745FF9C6A}" destId="{813266B7-3666-4C04-8FBC-C633677D78D1}" srcOrd="0" destOrd="0" presId="urn:microsoft.com/office/officeart/2005/8/layout/hierarchy1"/>
    <dgm:cxn modelId="{F62616BB-A770-437F-B1F3-5BF6F2D10BCB}" type="presParOf" srcId="{813266B7-3666-4C04-8FBC-C633677D78D1}" destId="{EA718A06-80A8-40F8-86F1-DAFAF1AB12C2}" srcOrd="0" destOrd="0" presId="urn:microsoft.com/office/officeart/2005/8/layout/hierarchy1"/>
    <dgm:cxn modelId="{F8A587CB-C8DC-4A72-92D0-B5A47D9F802F}" type="presParOf" srcId="{813266B7-3666-4C04-8FBC-C633677D78D1}" destId="{36EADCA4-5E49-4A05-AA97-908362A71B5A}" srcOrd="1" destOrd="0" presId="urn:microsoft.com/office/officeart/2005/8/layout/hierarchy1"/>
    <dgm:cxn modelId="{1A337A7F-DE43-43BF-8D81-C45BD03C8FA0}" type="presParOf" srcId="{8A60352D-D901-42F0-85BA-7A1745FF9C6A}" destId="{82F47D10-4FA8-4645-B436-3338DEDF7792}" srcOrd="1" destOrd="0" presId="urn:microsoft.com/office/officeart/2005/8/layout/hierarchy1"/>
    <dgm:cxn modelId="{CE20394E-F635-4782-A5C5-0FE2861D6C93}" type="presParOf" srcId="{82F47D10-4FA8-4645-B436-3338DEDF7792}" destId="{3DFB8EEB-4954-4E2A-B7F7-2D215824DD31}" srcOrd="0" destOrd="0" presId="urn:microsoft.com/office/officeart/2005/8/layout/hierarchy1"/>
    <dgm:cxn modelId="{DD21A7BA-963E-4772-954E-2E2DA7C9C411}" type="presParOf" srcId="{82F47D10-4FA8-4645-B436-3338DEDF7792}" destId="{B3CBF2F1-60FE-41E4-88B9-5E41C8CFEAB4}" srcOrd="1" destOrd="0" presId="urn:microsoft.com/office/officeart/2005/8/layout/hierarchy1"/>
    <dgm:cxn modelId="{73064A68-F628-462A-9A93-E68D3FDD15AA}" type="presParOf" srcId="{B3CBF2F1-60FE-41E4-88B9-5E41C8CFEAB4}" destId="{95999638-9B39-45D7-98CD-C8FE672C506E}" srcOrd="0" destOrd="0" presId="urn:microsoft.com/office/officeart/2005/8/layout/hierarchy1"/>
    <dgm:cxn modelId="{331F6BA9-339C-4638-A826-6C18DB52EB8D}" type="presParOf" srcId="{95999638-9B39-45D7-98CD-C8FE672C506E}" destId="{7F7DA77B-8FE6-428A-BDD4-8D93E4D21004}" srcOrd="0" destOrd="0" presId="urn:microsoft.com/office/officeart/2005/8/layout/hierarchy1"/>
    <dgm:cxn modelId="{442315FF-82C7-4904-8D2A-D781A6E6E6D2}" type="presParOf" srcId="{95999638-9B39-45D7-98CD-C8FE672C506E}" destId="{6974A1BF-3593-4517-8AFB-F3EB407709F2}" srcOrd="1" destOrd="0" presId="urn:microsoft.com/office/officeart/2005/8/layout/hierarchy1"/>
    <dgm:cxn modelId="{E0979BEA-3B40-4B2D-B5B3-AE29AFEC8220}" type="presParOf" srcId="{B3CBF2F1-60FE-41E4-88B9-5E41C8CFEAB4}" destId="{9ED02F14-3CDC-447D-8A67-3092AA9927D9}" srcOrd="1" destOrd="0" presId="urn:microsoft.com/office/officeart/2005/8/layout/hierarchy1"/>
    <dgm:cxn modelId="{AD196979-C666-4A1B-B0C0-14FA9B8F1003}" type="presParOf" srcId="{9ED02F14-3CDC-447D-8A67-3092AA9927D9}" destId="{68157065-F870-4217-961E-963A13352E62}" srcOrd="0" destOrd="0" presId="urn:microsoft.com/office/officeart/2005/8/layout/hierarchy1"/>
    <dgm:cxn modelId="{5CCA47BB-8685-4520-B0B8-5CDB742C287F}" type="presParOf" srcId="{9ED02F14-3CDC-447D-8A67-3092AA9927D9}" destId="{769D2900-F4D0-4074-8B9E-95C3745467B4}" srcOrd="1" destOrd="0" presId="urn:microsoft.com/office/officeart/2005/8/layout/hierarchy1"/>
    <dgm:cxn modelId="{49F0CABC-A358-4E8C-8A17-95FEBD73194D}" type="presParOf" srcId="{769D2900-F4D0-4074-8B9E-95C3745467B4}" destId="{528293D9-5677-4A12-88F9-D4D2A548E3F1}" srcOrd="0" destOrd="0" presId="urn:microsoft.com/office/officeart/2005/8/layout/hierarchy1"/>
    <dgm:cxn modelId="{8D2DF566-4B55-4BC9-A621-AD2E032184C2}" type="presParOf" srcId="{528293D9-5677-4A12-88F9-D4D2A548E3F1}" destId="{1087FC24-9C89-4F72-B7BC-81005AD44458}" srcOrd="0" destOrd="0" presId="urn:microsoft.com/office/officeart/2005/8/layout/hierarchy1"/>
    <dgm:cxn modelId="{00C9AA48-8B7D-4494-B278-10D8BDE83BAA}" type="presParOf" srcId="{528293D9-5677-4A12-88F9-D4D2A548E3F1}" destId="{F1A16316-F8C2-4B79-B1DB-7CE415F1BBAA}" srcOrd="1" destOrd="0" presId="urn:microsoft.com/office/officeart/2005/8/layout/hierarchy1"/>
    <dgm:cxn modelId="{7FEDC751-9034-4332-BD76-3C071F42285D}" type="presParOf" srcId="{769D2900-F4D0-4074-8B9E-95C3745467B4}" destId="{A4D77A09-5D3D-4C9C-B078-20168B86A1DA}" srcOrd="1" destOrd="0" presId="urn:microsoft.com/office/officeart/2005/8/layout/hierarchy1"/>
    <dgm:cxn modelId="{8C6663C4-DD62-4047-81D5-2BDDA5CA2124}" type="presParOf" srcId="{F6327020-123E-4DBC-9361-AC9DE67F35E2}" destId="{43EF3A15-2599-4B69-9E69-E3776BCE689B}" srcOrd="2" destOrd="0" presId="urn:microsoft.com/office/officeart/2005/8/layout/hierarchy1"/>
    <dgm:cxn modelId="{47AF637D-2F7F-44C4-8C0D-A8A19AE3C1B3}" type="presParOf" srcId="{43EF3A15-2599-4B69-9E69-E3776BCE689B}" destId="{967E4CE6-8EAB-49F6-8DA4-4DCAEF174C2B}" srcOrd="0" destOrd="0" presId="urn:microsoft.com/office/officeart/2005/8/layout/hierarchy1"/>
    <dgm:cxn modelId="{A3BCC354-CB32-4C85-A1FF-ED87F118BCF5}" type="presParOf" srcId="{967E4CE6-8EAB-49F6-8DA4-4DCAEF174C2B}" destId="{333EE3FA-5A8B-4F8B-9CD9-2C2E0620E08E}" srcOrd="0" destOrd="0" presId="urn:microsoft.com/office/officeart/2005/8/layout/hierarchy1"/>
    <dgm:cxn modelId="{E4A3E404-65C6-4A6B-8AAB-DDB25C5D277E}" type="presParOf" srcId="{967E4CE6-8EAB-49F6-8DA4-4DCAEF174C2B}" destId="{6AB5A243-C6BF-4D42-905E-62FA3949EBE7}" srcOrd="1" destOrd="0" presId="urn:microsoft.com/office/officeart/2005/8/layout/hierarchy1"/>
    <dgm:cxn modelId="{0B36CDE5-59E0-45BB-A43C-44C31C459E16}" type="presParOf" srcId="{43EF3A15-2599-4B69-9E69-E3776BCE689B}" destId="{59074297-23A3-4F4C-945E-A2B0A7E331C4}" srcOrd="1" destOrd="0" presId="urn:microsoft.com/office/officeart/2005/8/layout/hierarchy1"/>
    <dgm:cxn modelId="{8057168D-2E85-4231-9EEF-D905A6A6467A}" type="presParOf" srcId="{59074297-23A3-4F4C-945E-A2B0A7E331C4}" destId="{42A3625C-A27A-4F2C-A8F4-9380560BD72F}" srcOrd="0" destOrd="0" presId="urn:microsoft.com/office/officeart/2005/8/layout/hierarchy1"/>
    <dgm:cxn modelId="{688C3FF8-7E2A-47FD-A749-A9FC9030B7E1}" type="presParOf" srcId="{59074297-23A3-4F4C-945E-A2B0A7E331C4}" destId="{C11249F1-C9B7-4F80-8E4D-9F9FB86DACC9}" srcOrd="1" destOrd="0" presId="urn:microsoft.com/office/officeart/2005/8/layout/hierarchy1"/>
    <dgm:cxn modelId="{D8467295-6178-4506-9461-E8F4ABCC27E2}" type="presParOf" srcId="{C11249F1-C9B7-4F80-8E4D-9F9FB86DACC9}" destId="{2E82C6AA-1CE1-4748-BB8B-CD85F2F4B4F8}" srcOrd="0" destOrd="0" presId="urn:microsoft.com/office/officeart/2005/8/layout/hierarchy1"/>
    <dgm:cxn modelId="{D5A9133A-BEAD-4344-89B9-C65245669F3E}" type="presParOf" srcId="{2E82C6AA-1CE1-4748-BB8B-CD85F2F4B4F8}" destId="{197E6B3F-8243-439C-AB3D-7D8138925898}" srcOrd="0" destOrd="0" presId="urn:microsoft.com/office/officeart/2005/8/layout/hierarchy1"/>
    <dgm:cxn modelId="{DED6226F-23C7-4C5E-9C2A-AEFB7A5967C9}" type="presParOf" srcId="{2E82C6AA-1CE1-4748-BB8B-CD85F2F4B4F8}" destId="{7A4389C7-5D90-4A00-95B7-0F1E08C1D6E3}" srcOrd="1" destOrd="0" presId="urn:microsoft.com/office/officeart/2005/8/layout/hierarchy1"/>
    <dgm:cxn modelId="{A181866B-633A-4DEE-9D87-2B2DC87BFD1D}" type="presParOf" srcId="{C11249F1-C9B7-4F80-8E4D-9F9FB86DACC9}" destId="{BB245178-4E56-4629-B757-A642905CC472}" srcOrd="1" destOrd="0" presId="urn:microsoft.com/office/officeart/2005/8/layout/hierarchy1"/>
    <dgm:cxn modelId="{BDEBA673-D7DB-4213-B736-162E99222C4A}" type="presParOf" srcId="{BB245178-4E56-4629-B757-A642905CC472}" destId="{58D95B38-15B3-4D71-9071-71521378576E}" srcOrd="0" destOrd="0" presId="urn:microsoft.com/office/officeart/2005/8/layout/hierarchy1"/>
    <dgm:cxn modelId="{AB88CAD8-A476-4866-B395-BF92BE339FDE}" type="presParOf" srcId="{BB245178-4E56-4629-B757-A642905CC472}" destId="{A6391346-40AE-4A2B-8CE9-2B4A4175E5D5}" srcOrd="1" destOrd="0" presId="urn:microsoft.com/office/officeart/2005/8/layout/hierarchy1"/>
    <dgm:cxn modelId="{372656CC-740F-4AEC-B487-555C975877BD}" type="presParOf" srcId="{A6391346-40AE-4A2B-8CE9-2B4A4175E5D5}" destId="{A92B1A46-2FE7-4777-966B-BF4FE804DB4F}" srcOrd="0" destOrd="0" presId="urn:microsoft.com/office/officeart/2005/8/layout/hierarchy1"/>
    <dgm:cxn modelId="{1FBA743A-95CD-4BE2-9B83-C695FF001005}" type="presParOf" srcId="{A92B1A46-2FE7-4777-966B-BF4FE804DB4F}" destId="{A7E41073-3CAA-41FA-99CA-7A53BF714F93}" srcOrd="0" destOrd="0" presId="urn:microsoft.com/office/officeart/2005/8/layout/hierarchy1"/>
    <dgm:cxn modelId="{50C71534-B9CC-4B53-85BE-FDF1DB52C031}" type="presParOf" srcId="{A92B1A46-2FE7-4777-966B-BF4FE804DB4F}" destId="{364933DB-C913-4D59-9588-D20AEE9BCE38}" srcOrd="1" destOrd="0" presId="urn:microsoft.com/office/officeart/2005/8/layout/hierarchy1"/>
    <dgm:cxn modelId="{09AC442C-2435-4495-9690-30D4EC37B290}" type="presParOf" srcId="{A6391346-40AE-4A2B-8CE9-2B4A4175E5D5}" destId="{C3DE3D74-C415-41F1-AE91-9BF18886C6A1}" srcOrd="1" destOrd="0" presId="urn:microsoft.com/office/officeart/2005/8/layout/hierarchy1"/>
    <dgm:cxn modelId="{D27960AC-2A99-4A3D-8422-535FD74CA4C0}" type="presParOf" srcId="{C3DE3D74-C415-41F1-AE91-9BF18886C6A1}" destId="{3CC91E48-248D-4203-AC9B-C65ABDBE400D}" srcOrd="0" destOrd="0" presId="urn:microsoft.com/office/officeart/2005/8/layout/hierarchy1"/>
    <dgm:cxn modelId="{5281828B-8A7C-45F6-986B-26BEF00FD1C8}" type="presParOf" srcId="{C3DE3D74-C415-41F1-AE91-9BF18886C6A1}" destId="{B96BD237-A6B0-4761-9A72-60BC0868F428}" srcOrd="1" destOrd="0" presId="urn:microsoft.com/office/officeart/2005/8/layout/hierarchy1"/>
    <dgm:cxn modelId="{E82DD3B3-A4C9-4ECD-AC0D-D7D39C00AB97}" type="presParOf" srcId="{B96BD237-A6B0-4761-9A72-60BC0868F428}" destId="{30EE699E-5E9D-4D28-8E69-D48952631570}" srcOrd="0" destOrd="0" presId="urn:microsoft.com/office/officeart/2005/8/layout/hierarchy1"/>
    <dgm:cxn modelId="{BAC85B7A-A154-4059-BB4B-FC8AC7A195BD}" type="presParOf" srcId="{30EE699E-5E9D-4D28-8E69-D48952631570}" destId="{AC144512-77C7-48FB-8243-95217F00E7D2}" srcOrd="0" destOrd="0" presId="urn:microsoft.com/office/officeart/2005/8/layout/hierarchy1"/>
    <dgm:cxn modelId="{EC374B46-22E4-46E0-9F86-BAB123932D6F}" type="presParOf" srcId="{30EE699E-5E9D-4D28-8E69-D48952631570}" destId="{F92780DE-93F7-4EA6-A082-61E382941507}" srcOrd="1" destOrd="0" presId="urn:microsoft.com/office/officeart/2005/8/layout/hierarchy1"/>
    <dgm:cxn modelId="{9A6A7637-68D3-47D9-A0DC-5B1C42A0FBA8}" type="presParOf" srcId="{B96BD237-A6B0-4761-9A72-60BC0868F428}" destId="{F6B6720D-82F6-497A-B3BA-155A7F24ECE1}" srcOrd="1" destOrd="0" presId="urn:microsoft.com/office/officeart/2005/8/layout/hierarchy1"/>
    <dgm:cxn modelId="{B26EDABF-B9CE-48A6-B881-9F42012E7137}" type="presParOf" srcId="{F6B6720D-82F6-497A-B3BA-155A7F24ECE1}" destId="{921BFC2A-5747-4F81-B7C4-E0652525ACBA}" srcOrd="0" destOrd="0" presId="urn:microsoft.com/office/officeart/2005/8/layout/hierarchy1"/>
    <dgm:cxn modelId="{D19DA44F-7F0C-46C9-BB22-DA0498B5D39A}" type="presParOf" srcId="{F6B6720D-82F6-497A-B3BA-155A7F24ECE1}" destId="{331CC2AC-1805-4C42-A29F-87FBB5087657}" srcOrd="1" destOrd="0" presId="urn:microsoft.com/office/officeart/2005/8/layout/hierarchy1"/>
    <dgm:cxn modelId="{323CF7AA-DDB5-43A0-BE65-2F8890F7DE5C}" type="presParOf" srcId="{331CC2AC-1805-4C42-A29F-87FBB5087657}" destId="{921FC1A9-BE1B-40FB-8C75-878E8BD0B22D}" srcOrd="0" destOrd="0" presId="urn:microsoft.com/office/officeart/2005/8/layout/hierarchy1"/>
    <dgm:cxn modelId="{601B0978-FDA0-40A8-88D5-2190560757AC}" type="presParOf" srcId="{921FC1A9-BE1B-40FB-8C75-878E8BD0B22D}" destId="{DAEE8379-C2C0-4E89-A2BF-20B5F25AB3D2}" srcOrd="0" destOrd="0" presId="urn:microsoft.com/office/officeart/2005/8/layout/hierarchy1"/>
    <dgm:cxn modelId="{EC6873D0-D985-44E8-8EF1-0FCCCB8C5227}" type="presParOf" srcId="{921FC1A9-BE1B-40FB-8C75-878E8BD0B22D}" destId="{7DF9E806-DD8E-49C5-A1AF-C313FDFE9D30}" srcOrd="1" destOrd="0" presId="urn:microsoft.com/office/officeart/2005/8/layout/hierarchy1"/>
    <dgm:cxn modelId="{3AD2EBFE-0909-4B67-A7E7-92BF501A76B8}" type="presParOf" srcId="{331CC2AC-1805-4C42-A29F-87FBB5087657}" destId="{33CB9281-F415-4137-8B1F-E09B89849E53}" srcOrd="1" destOrd="0" presId="urn:microsoft.com/office/officeart/2005/8/layout/hierarchy1"/>
    <dgm:cxn modelId="{D08B819E-197A-4A3B-A8DB-D03FDB3E62EA}" type="presParOf" srcId="{F6327020-123E-4DBC-9361-AC9DE67F35E2}" destId="{92C3FED6-B21F-4989-A5D3-B8ACC15F3735}" srcOrd="3" destOrd="0" presId="urn:microsoft.com/office/officeart/2005/8/layout/hierarchy1"/>
    <dgm:cxn modelId="{E6B01F6E-D64C-4B99-941B-1AD4E8A4B5A0}" type="presParOf" srcId="{92C3FED6-B21F-4989-A5D3-B8ACC15F3735}" destId="{07AAE93D-404F-4708-9F2E-4D8769E53D33}" srcOrd="0" destOrd="0" presId="urn:microsoft.com/office/officeart/2005/8/layout/hierarchy1"/>
    <dgm:cxn modelId="{2214D2F1-D1C2-4B54-9333-561FB32137DF}" type="presParOf" srcId="{07AAE93D-404F-4708-9F2E-4D8769E53D33}" destId="{6F0A648A-4D48-47B1-81B7-63076680F265}" srcOrd="0" destOrd="0" presId="urn:microsoft.com/office/officeart/2005/8/layout/hierarchy1"/>
    <dgm:cxn modelId="{D46A7C3B-8D4A-41BE-B901-04511A4859FE}" type="presParOf" srcId="{07AAE93D-404F-4708-9F2E-4D8769E53D33}" destId="{3C7704EF-832B-4A9B-ADB4-6801B81466E6}" srcOrd="1" destOrd="0" presId="urn:microsoft.com/office/officeart/2005/8/layout/hierarchy1"/>
    <dgm:cxn modelId="{151AB259-8BF8-402A-A3B5-6D72D38C25F1}" type="presParOf" srcId="{92C3FED6-B21F-4989-A5D3-B8ACC15F3735}" destId="{5E24FC6D-6628-4C2E-B00C-0646D9D87F85}" srcOrd="1" destOrd="0" presId="urn:microsoft.com/office/officeart/2005/8/layout/hierarchy1"/>
    <dgm:cxn modelId="{438C2269-B0BD-4EF9-B6A6-340939EFA549}" type="presParOf" srcId="{5E24FC6D-6628-4C2E-B00C-0646D9D87F85}" destId="{2E7E1800-4B80-490C-8250-2431781FF240}" srcOrd="0" destOrd="0" presId="urn:microsoft.com/office/officeart/2005/8/layout/hierarchy1"/>
    <dgm:cxn modelId="{112F81C1-21F4-45A6-A8C8-E4F1B9746DE6}" type="presParOf" srcId="{5E24FC6D-6628-4C2E-B00C-0646D9D87F85}" destId="{76BC634D-1AF8-442A-8F56-3B2C6BE15C46}" srcOrd="1" destOrd="0" presId="urn:microsoft.com/office/officeart/2005/8/layout/hierarchy1"/>
    <dgm:cxn modelId="{52B61ED8-3C75-4351-84E8-F4585C249504}" type="presParOf" srcId="{76BC634D-1AF8-442A-8F56-3B2C6BE15C46}" destId="{449DFC5A-604F-4BB8-9146-4F053895C3C0}" srcOrd="0" destOrd="0" presId="urn:microsoft.com/office/officeart/2005/8/layout/hierarchy1"/>
    <dgm:cxn modelId="{839A2FCD-4B16-4209-B6E5-6CDBAC2881B5}" type="presParOf" srcId="{449DFC5A-604F-4BB8-9146-4F053895C3C0}" destId="{5DF53232-05FC-428C-8758-7B986C68DB6D}" srcOrd="0" destOrd="0" presId="urn:microsoft.com/office/officeart/2005/8/layout/hierarchy1"/>
    <dgm:cxn modelId="{A601B5AD-C379-442D-A172-6BA5454506D5}" type="presParOf" srcId="{449DFC5A-604F-4BB8-9146-4F053895C3C0}" destId="{A14756E8-DAEB-481E-BA94-32E7746CA3C8}" srcOrd="1" destOrd="0" presId="urn:microsoft.com/office/officeart/2005/8/layout/hierarchy1"/>
    <dgm:cxn modelId="{2AB34BD9-2F54-4206-BB42-5FF173162A3F}" type="presParOf" srcId="{76BC634D-1AF8-442A-8F56-3B2C6BE15C46}" destId="{B70F6F26-9084-4B71-AED5-3EC2D3B6D615}" srcOrd="1" destOrd="0" presId="urn:microsoft.com/office/officeart/2005/8/layout/hierarchy1"/>
    <dgm:cxn modelId="{F5DB6519-3DD9-4303-8CE9-7801D8172502}" type="presParOf" srcId="{B70F6F26-9084-4B71-AED5-3EC2D3B6D615}" destId="{EE5105EC-2ED5-4A64-9BB0-6135F5D3D1D4}" srcOrd="0" destOrd="0" presId="urn:microsoft.com/office/officeart/2005/8/layout/hierarchy1"/>
    <dgm:cxn modelId="{3AD1B307-D83A-44B4-B9DA-33759D0AB893}" type="presParOf" srcId="{B70F6F26-9084-4B71-AED5-3EC2D3B6D615}" destId="{4E1C8850-A0FC-48E9-99D2-5EE5D14704FB}" srcOrd="1" destOrd="0" presId="urn:microsoft.com/office/officeart/2005/8/layout/hierarchy1"/>
    <dgm:cxn modelId="{E84C8D05-EB2D-4074-A09B-3CC91013AD5F}" type="presParOf" srcId="{4E1C8850-A0FC-48E9-99D2-5EE5D14704FB}" destId="{19C9A024-97C5-4CA4-915B-16EA6B87D90A}" srcOrd="0" destOrd="0" presId="urn:microsoft.com/office/officeart/2005/8/layout/hierarchy1"/>
    <dgm:cxn modelId="{9E8D3850-33BF-4C25-AA5C-4AE90E9522F3}" type="presParOf" srcId="{19C9A024-97C5-4CA4-915B-16EA6B87D90A}" destId="{C06F8D0D-D779-4EFD-8A4A-10FEE82130EF}" srcOrd="0" destOrd="0" presId="urn:microsoft.com/office/officeart/2005/8/layout/hierarchy1"/>
    <dgm:cxn modelId="{7C94E077-5DEC-4CB9-A74D-58B8A43BC28E}" type="presParOf" srcId="{19C9A024-97C5-4CA4-915B-16EA6B87D90A}" destId="{A142C8A6-F83B-421A-A507-7B85DA9B54A8}" srcOrd="1" destOrd="0" presId="urn:microsoft.com/office/officeart/2005/8/layout/hierarchy1"/>
    <dgm:cxn modelId="{713CFDBD-F4A1-42D7-B63B-2ECFCEBAC97F}" type="presParOf" srcId="{4E1C8850-A0FC-48E9-99D2-5EE5D14704FB}" destId="{3509E680-B728-43B3-8B6C-00882B7C68D5}" srcOrd="1" destOrd="0" presId="urn:microsoft.com/office/officeart/2005/8/layout/hierarchy1"/>
    <dgm:cxn modelId="{5E83D192-0796-462C-8A5D-7913F17455CF}" type="presParOf" srcId="{3509E680-B728-43B3-8B6C-00882B7C68D5}" destId="{3699FF99-A752-448D-9C44-DA402286250E}" srcOrd="0" destOrd="0" presId="urn:microsoft.com/office/officeart/2005/8/layout/hierarchy1"/>
    <dgm:cxn modelId="{A6DD26B3-809A-432A-BDD1-B2C6E9FB1F03}" type="presParOf" srcId="{3509E680-B728-43B3-8B6C-00882B7C68D5}" destId="{9BE3A2E0-4E05-478D-B575-710D20872EC5}" srcOrd="1" destOrd="0" presId="urn:microsoft.com/office/officeart/2005/8/layout/hierarchy1"/>
    <dgm:cxn modelId="{E98EA1DF-0F37-458D-9198-EA6875DF8C55}" type="presParOf" srcId="{9BE3A2E0-4E05-478D-B575-710D20872EC5}" destId="{B920F06C-8E16-464A-9BF7-A52B92779A04}" srcOrd="0" destOrd="0" presId="urn:microsoft.com/office/officeart/2005/8/layout/hierarchy1"/>
    <dgm:cxn modelId="{16A23AF6-2B06-4CEF-8E4C-26B40950DBB4}" type="presParOf" srcId="{B920F06C-8E16-464A-9BF7-A52B92779A04}" destId="{53F9F270-B8C0-47E7-85F1-ECBDC2E4CDC2}" srcOrd="0" destOrd="0" presId="urn:microsoft.com/office/officeart/2005/8/layout/hierarchy1"/>
    <dgm:cxn modelId="{4902C6EF-33DE-44E4-B439-5B305EA49F5D}" type="presParOf" srcId="{B920F06C-8E16-464A-9BF7-A52B92779A04}" destId="{88FAE2CA-66D9-4309-B2B7-16136474B729}" srcOrd="1" destOrd="0" presId="urn:microsoft.com/office/officeart/2005/8/layout/hierarchy1"/>
    <dgm:cxn modelId="{C6CEDA81-53A5-470B-8061-7F31EB0D5BD9}" type="presParOf" srcId="{9BE3A2E0-4E05-478D-B575-710D20872EC5}" destId="{EA5CAA69-E834-4EFF-977F-F60EE1BA7D6C}" srcOrd="1" destOrd="0" presId="urn:microsoft.com/office/officeart/2005/8/layout/hierarchy1"/>
    <dgm:cxn modelId="{D5C1CDFB-75FF-4667-8993-9B5B26A58B2C}" type="presParOf" srcId="{EA5CAA69-E834-4EFF-977F-F60EE1BA7D6C}" destId="{C7142F66-FF49-4D34-A511-243F67E32E46}" srcOrd="0" destOrd="0" presId="urn:microsoft.com/office/officeart/2005/8/layout/hierarchy1"/>
    <dgm:cxn modelId="{D1BBF1E1-71CA-4094-806D-04D6F2E4AFB0}" type="presParOf" srcId="{EA5CAA69-E834-4EFF-977F-F60EE1BA7D6C}" destId="{BBE9030E-B91B-4C36-ACA1-A502E3B0D389}" srcOrd="1" destOrd="0" presId="urn:microsoft.com/office/officeart/2005/8/layout/hierarchy1"/>
    <dgm:cxn modelId="{5010FB4C-995A-4B61-942F-9221FA6CCE56}" type="presParOf" srcId="{BBE9030E-B91B-4C36-ACA1-A502E3B0D389}" destId="{828E5A90-FE41-4CD2-82E2-8F076AFEF972}" srcOrd="0" destOrd="0" presId="urn:microsoft.com/office/officeart/2005/8/layout/hierarchy1"/>
    <dgm:cxn modelId="{F28F765D-6A3C-4648-9E27-A642FF85D6E8}" type="presParOf" srcId="{828E5A90-FE41-4CD2-82E2-8F076AFEF972}" destId="{BFB7E986-24DB-47F7-9FAC-42574692F937}" srcOrd="0" destOrd="0" presId="urn:microsoft.com/office/officeart/2005/8/layout/hierarchy1"/>
    <dgm:cxn modelId="{B0A85DA2-E4B1-4616-BE21-FAB9F37E4EB6}" type="presParOf" srcId="{828E5A90-FE41-4CD2-82E2-8F076AFEF972}" destId="{C404BE68-1EE6-4FDB-8FE4-2322C30E9C61}" srcOrd="1" destOrd="0" presId="urn:microsoft.com/office/officeart/2005/8/layout/hierarchy1"/>
    <dgm:cxn modelId="{7B7459B7-C973-4D5C-972A-7BA00E79519F}" type="presParOf" srcId="{BBE9030E-B91B-4C36-ACA1-A502E3B0D389}" destId="{995C78A2-9909-4F91-B60C-FE1DFC414123}" srcOrd="1" destOrd="0" presId="urn:microsoft.com/office/officeart/2005/8/layout/hierarchy1"/>
    <dgm:cxn modelId="{B53A02EC-075B-4931-9869-8558537230F8}" type="presParOf" srcId="{F6327020-123E-4DBC-9361-AC9DE67F35E2}" destId="{B4E08CEC-C213-4D9B-890F-5517CA1A1EB2}" srcOrd="4" destOrd="0" presId="urn:microsoft.com/office/officeart/2005/8/layout/hierarchy1"/>
    <dgm:cxn modelId="{8AC4C1EC-34F1-498D-A85B-F18AB338E750}" type="presParOf" srcId="{B4E08CEC-C213-4D9B-890F-5517CA1A1EB2}" destId="{C281013F-46DB-4AA0-B752-C89AD03D4135}" srcOrd="0" destOrd="0" presId="urn:microsoft.com/office/officeart/2005/8/layout/hierarchy1"/>
    <dgm:cxn modelId="{928F6792-D804-4027-BCED-5E13CD89ACE2}" type="presParOf" srcId="{C281013F-46DB-4AA0-B752-C89AD03D4135}" destId="{DCB60C39-7114-43F6-9B87-8530B715CC13}" srcOrd="0" destOrd="0" presId="urn:microsoft.com/office/officeart/2005/8/layout/hierarchy1"/>
    <dgm:cxn modelId="{4D81BB9F-0186-49BD-972E-56E9DEF09EDD}" type="presParOf" srcId="{C281013F-46DB-4AA0-B752-C89AD03D4135}" destId="{BE7FB90F-F54B-4690-BAA7-AFEF732AE37F}" srcOrd="1" destOrd="0" presId="urn:microsoft.com/office/officeart/2005/8/layout/hierarchy1"/>
    <dgm:cxn modelId="{776ED9DB-7ADF-4F5E-81AF-0FE5E910A252}" type="presParOf" srcId="{B4E08CEC-C213-4D9B-890F-5517CA1A1EB2}" destId="{C7EF70BF-2CD7-4040-8FEC-65680AA4B871}" srcOrd="1" destOrd="0" presId="urn:microsoft.com/office/officeart/2005/8/layout/hierarchy1"/>
    <dgm:cxn modelId="{DC3B8C3C-8896-41E1-83FE-17162B37C3C6}" type="presParOf" srcId="{C7EF70BF-2CD7-4040-8FEC-65680AA4B871}" destId="{7D7E2D27-9456-4419-8D4C-AC9042EA18CC}" srcOrd="0" destOrd="0" presId="urn:microsoft.com/office/officeart/2005/8/layout/hierarchy1"/>
    <dgm:cxn modelId="{F36983D7-87B3-4C3D-B424-A3ADA069EFFE}" type="presParOf" srcId="{C7EF70BF-2CD7-4040-8FEC-65680AA4B871}" destId="{FA1D1A1F-3E4C-4638-9148-DCF432F84321}" srcOrd="1" destOrd="0" presId="urn:microsoft.com/office/officeart/2005/8/layout/hierarchy1"/>
    <dgm:cxn modelId="{B97106DB-2F18-4D98-B771-9C696CE29513}" type="presParOf" srcId="{FA1D1A1F-3E4C-4638-9148-DCF432F84321}" destId="{F9F70271-C910-4FD4-8520-4BEDB2BCA84D}" srcOrd="0" destOrd="0" presId="urn:microsoft.com/office/officeart/2005/8/layout/hierarchy1"/>
    <dgm:cxn modelId="{2C9EBBD9-7798-4394-9CEC-3D840B962C8E}" type="presParOf" srcId="{F9F70271-C910-4FD4-8520-4BEDB2BCA84D}" destId="{CF7876BE-5133-40BD-8A90-1BEDADB4BDBE}" srcOrd="0" destOrd="0" presId="urn:microsoft.com/office/officeart/2005/8/layout/hierarchy1"/>
    <dgm:cxn modelId="{5D2FC2C0-DBB9-4D3F-82AE-0C23864D332E}" type="presParOf" srcId="{F9F70271-C910-4FD4-8520-4BEDB2BCA84D}" destId="{554FA4D3-B506-4ECC-BAD0-BE178CD59628}" srcOrd="1" destOrd="0" presId="urn:microsoft.com/office/officeart/2005/8/layout/hierarchy1"/>
    <dgm:cxn modelId="{C95ED1E7-5B2F-496A-9B12-891F6D7378EA}" type="presParOf" srcId="{FA1D1A1F-3E4C-4638-9148-DCF432F84321}" destId="{79F0B7CF-7EEF-4B9A-B649-17BF3DE2140D}" srcOrd="1" destOrd="0" presId="urn:microsoft.com/office/officeart/2005/8/layout/hierarchy1"/>
    <dgm:cxn modelId="{695A44B5-3B24-4A24-B088-8DB0787E5086}" type="presParOf" srcId="{79F0B7CF-7EEF-4B9A-B649-17BF3DE2140D}" destId="{58429A11-ABE2-4429-8EB4-C4BD643827AF}" srcOrd="0" destOrd="0" presId="urn:microsoft.com/office/officeart/2005/8/layout/hierarchy1"/>
    <dgm:cxn modelId="{DBEF9E00-C01B-4007-98D9-0B675E93C52A}" type="presParOf" srcId="{79F0B7CF-7EEF-4B9A-B649-17BF3DE2140D}" destId="{051599EE-8A52-45C2-8732-CD8754F08A1E}" srcOrd="1" destOrd="0" presId="urn:microsoft.com/office/officeart/2005/8/layout/hierarchy1"/>
    <dgm:cxn modelId="{F1101665-9373-4857-AEE1-E060F6D6CA77}" type="presParOf" srcId="{051599EE-8A52-45C2-8732-CD8754F08A1E}" destId="{89B5E04A-325D-4816-9423-6F7252AA3C76}" srcOrd="0" destOrd="0" presId="urn:microsoft.com/office/officeart/2005/8/layout/hierarchy1"/>
    <dgm:cxn modelId="{A1DCFE41-8C1C-460B-A0BE-46BA79B02B91}" type="presParOf" srcId="{89B5E04A-325D-4816-9423-6F7252AA3C76}" destId="{3FCDB39C-98AA-4221-BD86-A5A2002FCD63}" srcOrd="0" destOrd="0" presId="urn:microsoft.com/office/officeart/2005/8/layout/hierarchy1"/>
    <dgm:cxn modelId="{67DF7F3D-FEA9-47FB-8D6C-E78908CBD07C}" type="presParOf" srcId="{89B5E04A-325D-4816-9423-6F7252AA3C76}" destId="{0DF3002B-1B6A-496A-8030-6BE7AB1E121D}" srcOrd="1" destOrd="0" presId="urn:microsoft.com/office/officeart/2005/8/layout/hierarchy1"/>
    <dgm:cxn modelId="{4A3C1812-D83E-4D7E-AEBB-5F08F8B5AF12}" type="presParOf" srcId="{051599EE-8A52-45C2-8732-CD8754F08A1E}" destId="{4D7EFCF0-5403-4CBA-8F00-DF983B2AD130}" srcOrd="1" destOrd="0" presId="urn:microsoft.com/office/officeart/2005/8/layout/hierarchy1"/>
    <dgm:cxn modelId="{9E857CDE-ABEE-4410-8C43-8037DCEF7963}" type="presParOf" srcId="{4D7EFCF0-5403-4CBA-8F00-DF983B2AD130}" destId="{B8E667A1-FB92-4A26-BDE9-F1B92F081BF4}" srcOrd="0" destOrd="0" presId="urn:microsoft.com/office/officeart/2005/8/layout/hierarchy1"/>
    <dgm:cxn modelId="{AA665098-059B-4494-A42F-96C2FCEF35E8}" type="presParOf" srcId="{4D7EFCF0-5403-4CBA-8F00-DF983B2AD130}" destId="{50D2C847-AD6C-4717-9F46-DE3BB291DE7C}" srcOrd="1" destOrd="0" presId="urn:microsoft.com/office/officeart/2005/8/layout/hierarchy1"/>
    <dgm:cxn modelId="{0A7E6B7C-8FB8-434F-8FC6-584AF4805D64}" type="presParOf" srcId="{50D2C847-AD6C-4717-9F46-DE3BB291DE7C}" destId="{46003021-574F-4EE7-A139-3ED3FDEEB144}" srcOrd="0" destOrd="0" presId="urn:microsoft.com/office/officeart/2005/8/layout/hierarchy1"/>
    <dgm:cxn modelId="{6DCDF34B-437E-4B2D-B324-2529D57A0CB9}" type="presParOf" srcId="{46003021-574F-4EE7-A139-3ED3FDEEB144}" destId="{F37B310D-E1EF-4CC4-AEEB-9A1A42ECECDF}" srcOrd="0" destOrd="0" presId="urn:microsoft.com/office/officeart/2005/8/layout/hierarchy1"/>
    <dgm:cxn modelId="{DBCB7ACD-D5DF-4631-9A21-C6929E8CDE5D}" type="presParOf" srcId="{46003021-574F-4EE7-A139-3ED3FDEEB144}" destId="{A93F94DB-8BB1-4040-860B-5EC15F18675D}" srcOrd="1" destOrd="0" presId="urn:microsoft.com/office/officeart/2005/8/layout/hierarchy1"/>
    <dgm:cxn modelId="{33B4F9A9-1AF9-4C93-90A1-4FB2F85D48C1}" type="presParOf" srcId="{50D2C847-AD6C-4717-9F46-DE3BB291DE7C}" destId="{ADF0D147-0359-40A8-8A77-37F5662A750C}" srcOrd="1" destOrd="0" presId="urn:microsoft.com/office/officeart/2005/8/layout/hierarchy1"/>
    <dgm:cxn modelId="{D934BAAD-5A13-43DD-99A3-0FEA9D778D72}" type="presParOf" srcId="{ADF0D147-0359-40A8-8A77-37F5662A750C}" destId="{1FF4D5A4-47C9-415A-B8C2-07D22E8704AA}" srcOrd="0" destOrd="0" presId="urn:microsoft.com/office/officeart/2005/8/layout/hierarchy1"/>
    <dgm:cxn modelId="{E94093F4-9B00-4F72-BB9A-2734CD10B144}" type="presParOf" srcId="{ADF0D147-0359-40A8-8A77-37F5662A750C}" destId="{D717CE5D-7B48-4F9F-A429-927F67646B10}" srcOrd="1" destOrd="0" presId="urn:microsoft.com/office/officeart/2005/8/layout/hierarchy1"/>
    <dgm:cxn modelId="{C130836D-BBD8-4906-A84B-DB48433AFEA1}" type="presParOf" srcId="{D717CE5D-7B48-4F9F-A429-927F67646B10}" destId="{3399C1D7-8F60-4B1F-9E0C-0D6D2D455243}" srcOrd="0" destOrd="0" presId="urn:microsoft.com/office/officeart/2005/8/layout/hierarchy1"/>
    <dgm:cxn modelId="{424EEE77-5A49-48EA-926A-1AFFD3C569C1}" type="presParOf" srcId="{3399C1D7-8F60-4B1F-9E0C-0D6D2D455243}" destId="{452D830B-99BA-4288-9DB2-A85D55767BAE}" srcOrd="0" destOrd="0" presId="urn:microsoft.com/office/officeart/2005/8/layout/hierarchy1"/>
    <dgm:cxn modelId="{B927AA37-5D0A-4FFD-BDD5-57DAB5E5E510}" type="presParOf" srcId="{3399C1D7-8F60-4B1F-9E0C-0D6D2D455243}" destId="{AD6CEE51-31A2-4995-8CD5-78B12F8891D6}" srcOrd="1" destOrd="0" presId="urn:microsoft.com/office/officeart/2005/8/layout/hierarchy1"/>
    <dgm:cxn modelId="{C4BD58D1-B4EC-4BE1-BDC3-08FD5F039EC9}" type="presParOf" srcId="{D717CE5D-7B48-4F9F-A429-927F67646B10}" destId="{2AE9EA29-61E6-4B4B-BABB-5016DD9D5823}" srcOrd="1" destOrd="0" presId="urn:microsoft.com/office/officeart/2005/8/layout/hierarchy1"/>
    <dgm:cxn modelId="{03A922B3-1F72-485B-BE2F-1CC8FF1ABE0C}" type="presParOf" srcId="{F6327020-123E-4DBC-9361-AC9DE67F35E2}" destId="{0EA85625-4661-477B-9BE4-E38B21C075E2}" srcOrd="5" destOrd="0" presId="urn:microsoft.com/office/officeart/2005/8/layout/hierarchy1"/>
    <dgm:cxn modelId="{C0882AED-4DFE-4CC8-B44E-BB00A057C996}" type="presParOf" srcId="{0EA85625-4661-477B-9BE4-E38B21C075E2}" destId="{DA188825-0857-4333-8430-7BDE55C0B13F}" srcOrd="0" destOrd="0" presId="urn:microsoft.com/office/officeart/2005/8/layout/hierarchy1"/>
    <dgm:cxn modelId="{EC7F1C3F-468A-4247-961C-BAB0D83E0F5E}" type="presParOf" srcId="{DA188825-0857-4333-8430-7BDE55C0B13F}" destId="{51180693-880C-4DCA-BED5-09D7F2E69D9A}" srcOrd="0" destOrd="0" presId="urn:microsoft.com/office/officeart/2005/8/layout/hierarchy1"/>
    <dgm:cxn modelId="{47DDD207-B05F-48F0-B337-B7B193E3FA07}" type="presParOf" srcId="{DA188825-0857-4333-8430-7BDE55C0B13F}" destId="{EC4D5946-A728-47F9-9AE8-8A22121DB5F4}" srcOrd="1" destOrd="0" presId="urn:microsoft.com/office/officeart/2005/8/layout/hierarchy1"/>
    <dgm:cxn modelId="{C3CA9428-DF59-4953-8F57-C342F582D14A}" type="presParOf" srcId="{0EA85625-4661-477B-9BE4-E38B21C075E2}" destId="{1BBE9FF0-F5EF-4CCC-BBAE-76A37220326B}" srcOrd="1" destOrd="0" presId="urn:microsoft.com/office/officeart/2005/8/layout/hierarchy1"/>
    <dgm:cxn modelId="{9E5124DD-D7C2-48DB-83D1-BC627660571C}" type="presParOf" srcId="{1BBE9FF0-F5EF-4CCC-BBAE-76A37220326B}" destId="{132CDDC1-95CF-4CBC-9BA6-96C8819EDEE6}" srcOrd="0" destOrd="0" presId="urn:microsoft.com/office/officeart/2005/8/layout/hierarchy1"/>
    <dgm:cxn modelId="{3B159448-8191-4707-81DF-313BE542AA22}" type="presParOf" srcId="{1BBE9FF0-F5EF-4CCC-BBAE-76A37220326B}" destId="{5024C100-FEEB-4C49-9AB6-8AE7800D843B}" srcOrd="1" destOrd="0" presId="urn:microsoft.com/office/officeart/2005/8/layout/hierarchy1"/>
    <dgm:cxn modelId="{2D861948-52AE-41C4-ADB8-AFC57A25F35D}" type="presParOf" srcId="{5024C100-FEEB-4C49-9AB6-8AE7800D843B}" destId="{867E3D63-91CB-48D1-87E4-040658783D0D}" srcOrd="0" destOrd="0" presId="urn:microsoft.com/office/officeart/2005/8/layout/hierarchy1"/>
    <dgm:cxn modelId="{D6CB2DE7-4430-4B19-A671-42CB61902F4E}" type="presParOf" srcId="{867E3D63-91CB-48D1-87E4-040658783D0D}" destId="{92E58126-BD26-4B2E-82FC-C9E4865326C8}" srcOrd="0" destOrd="0" presId="urn:microsoft.com/office/officeart/2005/8/layout/hierarchy1"/>
    <dgm:cxn modelId="{C9068C88-F2A3-4661-A0A3-F6FBFAE1C1B0}" type="presParOf" srcId="{867E3D63-91CB-48D1-87E4-040658783D0D}" destId="{812B0947-32D9-450B-9C93-58F84CDE7237}" srcOrd="1" destOrd="0" presId="urn:microsoft.com/office/officeart/2005/8/layout/hierarchy1"/>
    <dgm:cxn modelId="{CB83CA89-96D2-4694-9678-6F9D26ED981B}" type="presParOf" srcId="{5024C100-FEEB-4C49-9AB6-8AE7800D843B}" destId="{79311380-4698-44C4-9BCF-3480601EE47C}" srcOrd="1" destOrd="0" presId="urn:microsoft.com/office/officeart/2005/8/layout/hierarchy1"/>
    <dgm:cxn modelId="{AE1F0075-9F1A-444F-B674-F44C26DEAFBF}" type="presParOf" srcId="{79311380-4698-44C4-9BCF-3480601EE47C}" destId="{A1816366-1FAE-46DB-A7D8-0E9AC9738405}" srcOrd="0" destOrd="0" presId="urn:microsoft.com/office/officeart/2005/8/layout/hierarchy1"/>
    <dgm:cxn modelId="{290DBB7D-E9F3-4916-9468-2BC9EDFADC66}" type="presParOf" srcId="{79311380-4698-44C4-9BCF-3480601EE47C}" destId="{98BB3904-1675-4C03-B650-048D06F07319}" srcOrd="1" destOrd="0" presId="urn:microsoft.com/office/officeart/2005/8/layout/hierarchy1"/>
    <dgm:cxn modelId="{F7C43E4E-5ABB-44A1-AB4F-02611D14787C}" type="presParOf" srcId="{98BB3904-1675-4C03-B650-048D06F07319}" destId="{988701B1-920B-40DE-B334-76F268D5014D}" srcOrd="0" destOrd="0" presId="urn:microsoft.com/office/officeart/2005/8/layout/hierarchy1"/>
    <dgm:cxn modelId="{484D1953-1B1E-4DB5-9D5B-E9F870664DD3}" type="presParOf" srcId="{988701B1-920B-40DE-B334-76F268D5014D}" destId="{5C632A01-F645-4C9A-8B33-C99CCDF35965}" srcOrd="0" destOrd="0" presId="urn:microsoft.com/office/officeart/2005/8/layout/hierarchy1"/>
    <dgm:cxn modelId="{1C2DE0DC-B34B-485D-8A26-1D7B46C0681D}" type="presParOf" srcId="{988701B1-920B-40DE-B334-76F268D5014D}" destId="{541AD4A8-6582-4559-A65D-080AD9E527B5}" srcOrd="1" destOrd="0" presId="urn:microsoft.com/office/officeart/2005/8/layout/hierarchy1"/>
    <dgm:cxn modelId="{435A194D-9420-4476-9797-D40D2726311E}" type="presParOf" srcId="{98BB3904-1675-4C03-B650-048D06F07319}" destId="{341C6CAE-4E71-4383-9DED-83471D6BA95F}" srcOrd="1" destOrd="0" presId="urn:microsoft.com/office/officeart/2005/8/layout/hierarchy1"/>
    <dgm:cxn modelId="{6FA39159-7952-4AB1-9428-DC4252C9FB83}" type="presParOf" srcId="{341C6CAE-4E71-4383-9DED-83471D6BA95F}" destId="{550BF9A5-8F5C-4114-B253-3D434803C834}" srcOrd="0" destOrd="0" presId="urn:microsoft.com/office/officeart/2005/8/layout/hierarchy1"/>
    <dgm:cxn modelId="{73B1890A-787C-43A0-A698-258EF905D9AD}" type="presParOf" srcId="{341C6CAE-4E71-4383-9DED-83471D6BA95F}" destId="{86D70A13-1208-47CE-A363-ADB66A81FCA8}" srcOrd="1" destOrd="0" presId="urn:microsoft.com/office/officeart/2005/8/layout/hierarchy1"/>
    <dgm:cxn modelId="{2CF84B4B-BF28-4EBB-B787-97F431B14E82}" type="presParOf" srcId="{86D70A13-1208-47CE-A363-ADB66A81FCA8}" destId="{154CFA1C-3538-48A1-BF29-07B5A03D7354}" srcOrd="0" destOrd="0" presId="urn:microsoft.com/office/officeart/2005/8/layout/hierarchy1"/>
    <dgm:cxn modelId="{016E4F6E-2F16-45E5-9BED-8FAC123320F7}" type="presParOf" srcId="{154CFA1C-3538-48A1-BF29-07B5A03D7354}" destId="{1BD3935F-DF91-431D-8E3C-7B1828823796}" srcOrd="0" destOrd="0" presId="urn:microsoft.com/office/officeart/2005/8/layout/hierarchy1"/>
    <dgm:cxn modelId="{00EBC178-FB04-476C-AB8A-2A811E4433D9}" type="presParOf" srcId="{154CFA1C-3538-48A1-BF29-07B5A03D7354}" destId="{1AAF8A94-DDBF-4D39-BD9A-BFE16EF53048}" srcOrd="1" destOrd="0" presId="urn:microsoft.com/office/officeart/2005/8/layout/hierarchy1"/>
    <dgm:cxn modelId="{2B4BAA6C-5B1D-44C2-8752-475CE7B3DC04}" type="presParOf" srcId="{86D70A13-1208-47CE-A363-ADB66A81FCA8}" destId="{792A60D7-AE5E-4F7C-9004-889F27B2857F}" srcOrd="1" destOrd="0" presId="urn:microsoft.com/office/officeart/2005/8/layout/hierarchy1"/>
    <dgm:cxn modelId="{5D134E0D-A898-4BF0-B658-4B4C2CAAD280}" type="presParOf" srcId="{792A60D7-AE5E-4F7C-9004-889F27B2857F}" destId="{B7CB9D33-7D94-4D0A-9675-32EC6F8E3B08}" srcOrd="0" destOrd="0" presId="urn:microsoft.com/office/officeart/2005/8/layout/hierarchy1"/>
    <dgm:cxn modelId="{6851E4ED-09E2-4D16-8B43-6F6F99D4BC15}" type="presParOf" srcId="{792A60D7-AE5E-4F7C-9004-889F27B2857F}" destId="{94775D46-3433-4A74-8315-FCD73C76CCCF}" srcOrd="1" destOrd="0" presId="urn:microsoft.com/office/officeart/2005/8/layout/hierarchy1"/>
    <dgm:cxn modelId="{958794A1-555F-4604-BE6B-DE0E602F1B23}" type="presParOf" srcId="{94775D46-3433-4A74-8315-FCD73C76CCCF}" destId="{55631EA4-4567-4206-BB99-DD313E6380A5}" srcOrd="0" destOrd="0" presId="urn:microsoft.com/office/officeart/2005/8/layout/hierarchy1"/>
    <dgm:cxn modelId="{6B6368F8-FDAC-406C-A138-03BFC3B5FFDE}" type="presParOf" srcId="{55631EA4-4567-4206-BB99-DD313E6380A5}" destId="{657FC92B-8A23-47FE-B8C7-71982B68A892}" srcOrd="0" destOrd="0" presId="urn:microsoft.com/office/officeart/2005/8/layout/hierarchy1"/>
    <dgm:cxn modelId="{BF16AB89-2484-430C-9EC6-C1F727632812}" type="presParOf" srcId="{55631EA4-4567-4206-BB99-DD313E6380A5}" destId="{F13C0CC2-9EC3-488E-A98F-3BC8C9ED9E19}" srcOrd="1" destOrd="0" presId="urn:microsoft.com/office/officeart/2005/8/layout/hierarchy1"/>
    <dgm:cxn modelId="{F1004FAC-439B-4A13-80CA-B37BF7C44CFF}" type="presParOf" srcId="{94775D46-3433-4A74-8315-FCD73C76CCCF}" destId="{F03D795D-A85E-4B3E-9269-B086304343E7}"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15E8822-EE5B-42BA-851E-535E48935150}"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B4D90FC8-A923-4325-A640-24D5E18A279C}">
      <dgm:prSet/>
      <dgm:spPr/>
      <dgm:t>
        <a:bodyPr/>
        <a:lstStyle/>
        <a:p>
          <a:r>
            <a:rPr lang="en-US"/>
            <a:t>Digital Information Technology</a:t>
          </a:r>
        </a:p>
      </dgm:t>
    </dgm:pt>
    <dgm:pt modelId="{98E6E367-FBE3-4E8A-9A56-1B6D53319E64}" type="parTrans" cxnId="{412CA76E-AFB4-4EFB-8A9A-2D36785A3AC6}">
      <dgm:prSet/>
      <dgm:spPr/>
    </dgm:pt>
    <dgm:pt modelId="{900DDA4D-78B7-4993-A5C3-9401D23075D0}" type="sibTrans" cxnId="{412CA76E-AFB4-4EFB-8A9A-2D36785A3AC6}">
      <dgm:prSet/>
      <dgm:spPr/>
    </dgm:pt>
    <dgm:pt modelId="{1AB5C14F-0D74-42E6-A50E-1F691CFE4F97}">
      <dgm:prSet/>
      <dgm:spPr/>
      <dgm:t>
        <a:bodyPr/>
        <a:lstStyle/>
        <a:p>
          <a:r>
            <a:rPr lang="en-US"/>
            <a:t>Personal Financial Literacy</a:t>
          </a:r>
        </a:p>
      </dgm:t>
    </dgm:pt>
    <dgm:pt modelId="{7061D934-6BB9-4F7F-BB7A-56350ADD50C7}" type="parTrans" cxnId="{2939378C-FDC6-4775-8EFC-159C97E2C0C0}">
      <dgm:prSet/>
      <dgm:spPr/>
    </dgm:pt>
    <dgm:pt modelId="{9719DFD1-DA23-47B8-A240-1D7185DCC40C}" type="sibTrans" cxnId="{2939378C-FDC6-4775-8EFC-159C97E2C0C0}">
      <dgm:prSet/>
      <dgm:spPr/>
    </dgm:pt>
    <dgm:pt modelId="{8E474C73-6437-4DB5-8D0F-4FF72DF70BA8}">
      <dgm:prSet/>
      <dgm:spPr/>
      <dgm:t>
        <a:bodyPr/>
        <a:lstStyle/>
        <a:p>
          <a:r>
            <a:rPr lang="en-US"/>
            <a:t>Business Education Directed Study</a:t>
          </a:r>
        </a:p>
      </dgm:t>
    </dgm:pt>
    <dgm:pt modelId="{946A06E9-0004-4A93-BB40-6241B7442BEE}" type="parTrans" cxnId="{60F3D803-9311-4E1B-81ED-D2CEC30D4F28}">
      <dgm:prSet/>
      <dgm:spPr/>
    </dgm:pt>
    <dgm:pt modelId="{6D7CFACA-4B49-48F3-AFFF-1668EA4A83FA}" type="sibTrans" cxnId="{60F3D803-9311-4E1B-81ED-D2CEC30D4F28}">
      <dgm:prSet/>
      <dgm:spPr/>
    </dgm:pt>
    <dgm:pt modelId="{F6327020-123E-4DBC-9361-AC9DE67F35E2}" type="pres">
      <dgm:prSet presAssocID="{B15E8822-EE5B-42BA-851E-535E48935150}" presName="hierChild1" presStyleCnt="0">
        <dgm:presLayoutVars>
          <dgm:chPref val="1"/>
          <dgm:dir/>
          <dgm:animOne val="branch"/>
          <dgm:animLvl val="lvl"/>
          <dgm:resizeHandles/>
        </dgm:presLayoutVars>
      </dgm:prSet>
      <dgm:spPr/>
    </dgm:pt>
    <dgm:pt modelId="{41060098-C243-45C0-8AB2-ADEBE398CF47}" type="pres">
      <dgm:prSet presAssocID="{B4D90FC8-A923-4325-A640-24D5E18A279C}" presName="hierRoot1" presStyleCnt="0"/>
      <dgm:spPr/>
    </dgm:pt>
    <dgm:pt modelId="{AA70D612-2B57-4C7E-87C9-C39AAAFD0BB9}" type="pres">
      <dgm:prSet presAssocID="{B4D90FC8-A923-4325-A640-24D5E18A279C}" presName="composite" presStyleCnt="0"/>
      <dgm:spPr/>
    </dgm:pt>
    <dgm:pt modelId="{64B91BCB-EA4B-4DE8-A62E-AD97636AA4C7}" type="pres">
      <dgm:prSet presAssocID="{B4D90FC8-A923-4325-A640-24D5E18A279C}" presName="background" presStyleLbl="node0" presStyleIdx="0" presStyleCnt="3"/>
      <dgm:spPr/>
    </dgm:pt>
    <dgm:pt modelId="{4074BCF8-59F8-428B-BBB9-ACA473C38818}" type="pres">
      <dgm:prSet presAssocID="{B4D90FC8-A923-4325-A640-24D5E18A279C}" presName="text" presStyleLbl="fgAcc0" presStyleIdx="0" presStyleCnt="3" custLinFactNeighborX="929">
        <dgm:presLayoutVars>
          <dgm:chPref val="3"/>
        </dgm:presLayoutVars>
      </dgm:prSet>
      <dgm:spPr/>
    </dgm:pt>
    <dgm:pt modelId="{99C736C2-A302-424B-B347-A10B2A01931E}" type="pres">
      <dgm:prSet presAssocID="{B4D90FC8-A923-4325-A640-24D5E18A279C}" presName="hierChild2" presStyleCnt="0"/>
      <dgm:spPr/>
    </dgm:pt>
    <dgm:pt modelId="{B7830D4F-1599-4FFC-BDCD-DBF230689874}" type="pres">
      <dgm:prSet presAssocID="{1AB5C14F-0D74-42E6-A50E-1F691CFE4F97}" presName="hierRoot1" presStyleCnt="0"/>
      <dgm:spPr/>
    </dgm:pt>
    <dgm:pt modelId="{D2120CAB-1513-4F4A-8C8B-BF923784CC65}" type="pres">
      <dgm:prSet presAssocID="{1AB5C14F-0D74-42E6-A50E-1F691CFE4F97}" presName="composite" presStyleCnt="0"/>
      <dgm:spPr/>
    </dgm:pt>
    <dgm:pt modelId="{9EEE7B00-49E7-42BE-B35A-66E203C0BE18}" type="pres">
      <dgm:prSet presAssocID="{1AB5C14F-0D74-42E6-A50E-1F691CFE4F97}" presName="background" presStyleLbl="node0" presStyleIdx="1" presStyleCnt="3"/>
      <dgm:spPr/>
    </dgm:pt>
    <dgm:pt modelId="{F33C18D3-4889-4AF6-BD74-68F48B1C0B38}" type="pres">
      <dgm:prSet presAssocID="{1AB5C14F-0D74-42E6-A50E-1F691CFE4F97}" presName="text" presStyleLbl="fgAcc0" presStyleIdx="1" presStyleCnt="3">
        <dgm:presLayoutVars>
          <dgm:chPref val="3"/>
        </dgm:presLayoutVars>
      </dgm:prSet>
      <dgm:spPr/>
    </dgm:pt>
    <dgm:pt modelId="{62B7C4DB-F7DD-43D6-8B59-60A91FD21937}" type="pres">
      <dgm:prSet presAssocID="{1AB5C14F-0D74-42E6-A50E-1F691CFE4F97}" presName="hierChild2" presStyleCnt="0"/>
      <dgm:spPr/>
    </dgm:pt>
    <dgm:pt modelId="{273066D6-38F6-47B4-91C5-83DCCD46FAF8}" type="pres">
      <dgm:prSet presAssocID="{8E474C73-6437-4DB5-8D0F-4FF72DF70BA8}" presName="hierRoot1" presStyleCnt="0"/>
      <dgm:spPr/>
    </dgm:pt>
    <dgm:pt modelId="{80010BB4-DBEB-41FE-B67A-9739281B9950}" type="pres">
      <dgm:prSet presAssocID="{8E474C73-6437-4DB5-8D0F-4FF72DF70BA8}" presName="composite" presStyleCnt="0"/>
      <dgm:spPr/>
    </dgm:pt>
    <dgm:pt modelId="{3C23BB1D-E4A0-422C-8DAC-0DECC62ABD41}" type="pres">
      <dgm:prSet presAssocID="{8E474C73-6437-4DB5-8D0F-4FF72DF70BA8}" presName="background" presStyleLbl="node0" presStyleIdx="2" presStyleCnt="3"/>
      <dgm:spPr/>
    </dgm:pt>
    <dgm:pt modelId="{632E7F29-0E9F-434F-98C9-B67E51C48853}" type="pres">
      <dgm:prSet presAssocID="{8E474C73-6437-4DB5-8D0F-4FF72DF70BA8}" presName="text" presStyleLbl="fgAcc0" presStyleIdx="2" presStyleCnt="3">
        <dgm:presLayoutVars>
          <dgm:chPref val="3"/>
        </dgm:presLayoutVars>
      </dgm:prSet>
      <dgm:spPr/>
    </dgm:pt>
    <dgm:pt modelId="{ED790C73-A216-44C8-88FC-39CD1098DE7A}" type="pres">
      <dgm:prSet presAssocID="{8E474C73-6437-4DB5-8D0F-4FF72DF70BA8}" presName="hierChild2" presStyleCnt="0"/>
      <dgm:spPr/>
    </dgm:pt>
  </dgm:ptLst>
  <dgm:cxnLst>
    <dgm:cxn modelId="{60F3D803-9311-4E1B-81ED-D2CEC30D4F28}" srcId="{B15E8822-EE5B-42BA-851E-535E48935150}" destId="{8E474C73-6437-4DB5-8D0F-4FF72DF70BA8}" srcOrd="2" destOrd="0" parTransId="{946A06E9-0004-4A93-BB40-6241B7442BEE}" sibTransId="{6D7CFACA-4B49-48F3-AFFF-1668EA4A83FA}"/>
    <dgm:cxn modelId="{2843EA0B-5B81-458A-B121-6AC32243CC55}" type="presOf" srcId="{B15E8822-EE5B-42BA-851E-535E48935150}" destId="{F6327020-123E-4DBC-9361-AC9DE67F35E2}" srcOrd="0" destOrd="0" presId="urn:microsoft.com/office/officeart/2005/8/layout/hierarchy1"/>
    <dgm:cxn modelId="{0001230E-7CF9-4A3A-99CB-94B8C0AB445E}" type="presOf" srcId="{8E474C73-6437-4DB5-8D0F-4FF72DF70BA8}" destId="{632E7F29-0E9F-434F-98C9-B67E51C48853}" srcOrd="0" destOrd="0" presId="urn:microsoft.com/office/officeart/2005/8/layout/hierarchy1"/>
    <dgm:cxn modelId="{A4B27C1A-33DA-4EBF-AA59-3508A9C5F210}" type="presOf" srcId="{1AB5C14F-0D74-42E6-A50E-1F691CFE4F97}" destId="{F33C18D3-4889-4AF6-BD74-68F48B1C0B38}" srcOrd="0" destOrd="0" presId="urn:microsoft.com/office/officeart/2005/8/layout/hierarchy1"/>
    <dgm:cxn modelId="{412CA76E-AFB4-4EFB-8A9A-2D36785A3AC6}" srcId="{B15E8822-EE5B-42BA-851E-535E48935150}" destId="{B4D90FC8-A923-4325-A640-24D5E18A279C}" srcOrd="0" destOrd="0" parTransId="{98E6E367-FBE3-4E8A-9A56-1B6D53319E64}" sibTransId="{900DDA4D-78B7-4993-A5C3-9401D23075D0}"/>
    <dgm:cxn modelId="{D7034557-6057-43D9-A188-4047CA007FB0}" type="presOf" srcId="{B4D90FC8-A923-4325-A640-24D5E18A279C}" destId="{4074BCF8-59F8-428B-BBB9-ACA473C38818}" srcOrd="0" destOrd="0" presId="urn:microsoft.com/office/officeart/2005/8/layout/hierarchy1"/>
    <dgm:cxn modelId="{2939378C-FDC6-4775-8EFC-159C97E2C0C0}" srcId="{B15E8822-EE5B-42BA-851E-535E48935150}" destId="{1AB5C14F-0D74-42E6-A50E-1F691CFE4F97}" srcOrd="1" destOrd="0" parTransId="{7061D934-6BB9-4F7F-BB7A-56350ADD50C7}" sibTransId="{9719DFD1-DA23-47B8-A240-1D7185DCC40C}"/>
    <dgm:cxn modelId="{7D46BDD8-8E14-47B2-81D4-DD4C0FA8D53D}" type="presParOf" srcId="{F6327020-123E-4DBC-9361-AC9DE67F35E2}" destId="{41060098-C243-45C0-8AB2-ADEBE398CF47}" srcOrd="0" destOrd="0" presId="urn:microsoft.com/office/officeart/2005/8/layout/hierarchy1"/>
    <dgm:cxn modelId="{14C5F166-AB0A-49D9-9044-830FA497A3AB}" type="presParOf" srcId="{41060098-C243-45C0-8AB2-ADEBE398CF47}" destId="{AA70D612-2B57-4C7E-87C9-C39AAAFD0BB9}" srcOrd="0" destOrd="0" presId="urn:microsoft.com/office/officeart/2005/8/layout/hierarchy1"/>
    <dgm:cxn modelId="{AE9DCFA2-6382-423B-A396-16C2CEBBE70C}" type="presParOf" srcId="{AA70D612-2B57-4C7E-87C9-C39AAAFD0BB9}" destId="{64B91BCB-EA4B-4DE8-A62E-AD97636AA4C7}" srcOrd="0" destOrd="0" presId="urn:microsoft.com/office/officeart/2005/8/layout/hierarchy1"/>
    <dgm:cxn modelId="{FEBA159A-B769-4A61-8D32-0382FA92A968}" type="presParOf" srcId="{AA70D612-2B57-4C7E-87C9-C39AAAFD0BB9}" destId="{4074BCF8-59F8-428B-BBB9-ACA473C38818}" srcOrd="1" destOrd="0" presId="urn:microsoft.com/office/officeart/2005/8/layout/hierarchy1"/>
    <dgm:cxn modelId="{F61CA6DC-9C80-4D1F-A56A-611FD7738F38}" type="presParOf" srcId="{41060098-C243-45C0-8AB2-ADEBE398CF47}" destId="{99C736C2-A302-424B-B347-A10B2A01931E}" srcOrd="1" destOrd="0" presId="urn:microsoft.com/office/officeart/2005/8/layout/hierarchy1"/>
    <dgm:cxn modelId="{454EB470-3390-4855-B9CD-E8368BB3CDAF}" type="presParOf" srcId="{F6327020-123E-4DBC-9361-AC9DE67F35E2}" destId="{B7830D4F-1599-4FFC-BDCD-DBF230689874}" srcOrd="1" destOrd="0" presId="urn:microsoft.com/office/officeart/2005/8/layout/hierarchy1"/>
    <dgm:cxn modelId="{0B5A8842-8149-4983-A203-5386D2ADCD62}" type="presParOf" srcId="{B7830D4F-1599-4FFC-BDCD-DBF230689874}" destId="{D2120CAB-1513-4F4A-8C8B-BF923784CC65}" srcOrd="0" destOrd="0" presId="urn:microsoft.com/office/officeart/2005/8/layout/hierarchy1"/>
    <dgm:cxn modelId="{2CDBF8B4-7DCC-49E6-B315-1DC51B648143}" type="presParOf" srcId="{D2120CAB-1513-4F4A-8C8B-BF923784CC65}" destId="{9EEE7B00-49E7-42BE-B35A-66E203C0BE18}" srcOrd="0" destOrd="0" presId="urn:microsoft.com/office/officeart/2005/8/layout/hierarchy1"/>
    <dgm:cxn modelId="{65DE6DE8-2E5F-4A28-9528-85DAABF2AE26}" type="presParOf" srcId="{D2120CAB-1513-4F4A-8C8B-BF923784CC65}" destId="{F33C18D3-4889-4AF6-BD74-68F48B1C0B38}" srcOrd="1" destOrd="0" presId="urn:microsoft.com/office/officeart/2005/8/layout/hierarchy1"/>
    <dgm:cxn modelId="{0BBF6096-1DB2-4F2B-8ADE-331FC3A87DD9}" type="presParOf" srcId="{B7830D4F-1599-4FFC-BDCD-DBF230689874}" destId="{62B7C4DB-F7DD-43D6-8B59-60A91FD21937}" srcOrd="1" destOrd="0" presId="urn:microsoft.com/office/officeart/2005/8/layout/hierarchy1"/>
    <dgm:cxn modelId="{C08A0A3C-4394-4B32-9857-A0A123FCC1E8}" type="presParOf" srcId="{F6327020-123E-4DBC-9361-AC9DE67F35E2}" destId="{273066D6-38F6-47B4-91C5-83DCCD46FAF8}" srcOrd="2" destOrd="0" presId="urn:microsoft.com/office/officeart/2005/8/layout/hierarchy1"/>
    <dgm:cxn modelId="{85885F3F-07C3-42DF-84D0-5A17737F7D8D}" type="presParOf" srcId="{273066D6-38F6-47B4-91C5-83DCCD46FAF8}" destId="{80010BB4-DBEB-41FE-B67A-9739281B9950}" srcOrd="0" destOrd="0" presId="urn:microsoft.com/office/officeart/2005/8/layout/hierarchy1"/>
    <dgm:cxn modelId="{9F98E1DE-897E-49E1-8B76-F087DE2F50E4}" type="presParOf" srcId="{80010BB4-DBEB-41FE-B67A-9739281B9950}" destId="{3C23BB1D-E4A0-422C-8DAC-0DECC62ABD41}" srcOrd="0" destOrd="0" presId="urn:microsoft.com/office/officeart/2005/8/layout/hierarchy1"/>
    <dgm:cxn modelId="{30F359A4-2B77-436B-B3A4-18518F04824E}" type="presParOf" srcId="{80010BB4-DBEB-41FE-B67A-9739281B9950}" destId="{632E7F29-0E9F-434F-98C9-B67E51C48853}" srcOrd="1" destOrd="0" presId="urn:microsoft.com/office/officeart/2005/8/layout/hierarchy1"/>
    <dgm:cxn modelId="{95CC8587-8D82-4ADC-892B-87BCD4B58D14}" type="presParOf" srcId="{273066D6-38F6-47B4-91C5-83DCCD46FAF8}" destId="{ED790C73-A216-44C8-88FC-39CD1098DE7A}"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CB9D33-7D94-4D0A-9675-32EC6F8E3B08}">
      <dsp:nvSpPr>
        <dsp:cNvPr id="0" name=""/>
        <dsp:cNvSpPr/>
      </dsp:nvSpPr>
      <dsp:spPr>
        <a:xfrm>
          <a:off x="10035086" y="4577201"/>
          <a:ext cx="91440" cy="389833"/>
        </a:xfrm>
        <a:custGeom>
          <a:avLst/>
          <a:gdLst/>
          <a:ahLst/>
          <a:cxnLst/>
          <a:rect l="0" t="0" r="0" b="0"/>
          <a:pathLst>
            <a:path>
              <a:moveTo>
                <a:pt x="45720" y="0"/>
              </a:moveTo>
              <a:lnTo>
                <a:pt x="45720" y="38983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50BF9A5-8F5C-4114-B253-3D434803C834}">
      <dsp:nvSpPr>
        <dsp:cNvPr id="0" name=""/>
        <dsp:cNvSpPr/>
      </dsp:nvSpPr>
      <dsp:spPr>
        <a:xfrm>
          <a:off x="10035086" y="3336213"/>
          <a:ext cx="91440" cy="389833"/>
        </a:xfrm>
        <a:custGeom>
          <a:avLst/>
          <a:gdLst/>
          <a:ahLst/>
          <a:cxnLst/>
          <a:rect l="0" t="0" r="0" b="0"/>
          <a:pathLst>
            <a:path>
              <a:moveTo>
                <a:pt x="45720" y="0"/>
              </a:moveTo>
              <a:lnTo>
                <a:pt x="45720" y="38983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1816366-1FAE-46DB-A7D8-0E9AC9738405}">
      <dsp:nvSpPr>
        <dsp:cNvPr id="0" name=""/>
        <dsp:cNvSpPr/>
      </dsp:nvSpPr>
      <dsp:spPr>
        <a:xfrm>
          <a:off x="10035086" y="2095225"/>
          <a:ext cx="91440" cy="389833"/>
        </a:xfrm>
        <a:custGeom>
          <a:avLst/>
          <a:gdLst/>
          <a:ahLst/>
          <a:cxnLst/>
          <a:rect l="0" t="0" r="0" b="0"/>
          <a:pathLst>
            <a:path>
              <a:moveTo>
                <a:pt x="45720" y="0"/>
              </a:moveTo>
              <a:lnTo>
                <a:pt x="45720" y="38983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32CDDC1-95CF-4CBC-9BA6-96C8819EDEE6}">
      <dsp:nvSpPr>
        <dsp:cNvPr id="0" name=""/>
        <dsp:cNvSpPr/>
      </dsp:nvSpPr>
      <dsp:spPr>
        <a:xfrm>
          <a:off x="10035086" y="854237"/>
          <a:ext cx="91440" cy="389833"/>
        </a:xfrm>
        <a:custGeom>
          <a:avLst/>
          <a:gdLst/>
          <a:ahLst/>
          <a:cxnLst/>
          <a:rect l="0" t="0" r="0" b="0"/>
          <a:pathLst>
            <a:path>
              <a:moveTo>
                <a:pt x="45720" y="0"/>
              </a:moveTo>
              <a:lnTo>
                <a:pt x="45720" y="38983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FF4D5A4-47C9-415A-B8C2-07D22E8704AA}">
      <dsp:nvSpPr>
        <dsp:cNvPr id="0" name=""/>
        <dsp:cNvSpPr/>
      </dsp:nvSpPr>
      <dsp:spPr>
        <a:xfrm>
          <a:off x="8199404" y="4577201"/>
          <a:ext cx="91440" cy="389833"/>
        </a:xfrm>
        <a:custGeom>
          <a:avLst/>
          <a:gdLst/>
          <a:ahLst/>
          <a:cxnLst/>
          <a:rect l="0" t="0" r="0" b="0"/>
          <a:pathLst>
            <a:path>
              <a:moveTo>
                <a:pt x="45720" y="0"/>
              </a:moveTo>
              <a:lnTo>
                <a:pt x="45720" y="38983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8E667A1-FB92-4A26-BDE9-F1B92F081BF4}">
      <dsp:nvSpPr>
        <dsp:cNvPr id="0" name=""/>
        <dsp:cNvSpPr/>
      </dsp:nvSpPr>
      <dsp:spPr>
        <a:xfrm>
          <a:off x="8199404" y="3336213"/>
          <a:ext cx="91440" cy="389833"/>
        </a:xfrm>
        <a:custGeom>
          <a:avLst/>
          <a:gdLst/>
          <a:ahLst/>
          <a:cxnLst/>
          <a:rect l="0" t="0" r="0" b="0"/>
          <a:pathLst>
            <a:path>
              <a:moveTo>
                <a:pt x="45720" y="0"/>
              </a:moveTo>
              <a:lnTo>
                <a:pt x="45720" y="38983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8429A11-ABE2-4429-8EB4-C4BD643827AF}">
      <dsp:nvSpPr>
        <dsp:cNvPr id="0" name=""/>
        <dsp:cNvSpPr/>
      </dsp:nvSpPr>
      <dsp:spPr>
        <a:xfrm>
          <a:off x="8199404" y="2095225"/>
          <a:ext cx="91440" cy="389833"/>
        </a:xfrm>
        <a:custGeom>
          <a:avLst/>
          <a:gdLst/>
          <a:ahLst/>
          <a:cxnLst/>
          <a:rect l="0" t="0" r="0" b="0"/>
          <a:pathLst>
            <a:path>
              <a:moveTo>
                <a:pt x="45720" y="0"/>
              </a:moveTo>
              <a:lnTo>
                <a:pt x="45720" y="38983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D7E2D27-9456-4419-8D4C-AC9042EA18CC}">
      <dsp:nvSpPr>
        <dsp:cNvPr id="0" name=""/>
        <dsp:cNvSpPr/>
      </dsp:nvSpPr>
      <dsp:spPr>
        <a:xfrm>
          <a:off x="8199404" y="854237"/>
          <a:ext cx="91440" cy="389833"/>
        </a:xfrm>
        <a:custGeom>
          <a:avLst/>
          <a:gdLst/>
          <a:ahLst/>
          <a:cxnLst/>
          <a:rect l="0" t="0" r="0" b="0"/>
          <a:pathLst>
            <a:path>
              <a:moveTo>
                <a:pt x="45720" y="0"/>
              </a:moveTo>
              <a:lnTo>
                <a:pt x="45720" y="38983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7142F66-FF49-4D34-A511-243F67E32E46}">
      <dsp:nvSpPr>
        <dsp:cNvPr id="0" name=""/>
        <dsp:cNvSpPr/>
      </dsp:nvSpPr>
      <dsp:spPr>
        <a:xfrm>
          <a:off x="6363722" y="4577201"/>
          <a:ext cx="91440" cy="389833"/>
        </a:xfrm>
        <a:custGeom>
          <a:avLst/>
          <a:gdLst/>
          <a:ahLst/>
          <a:cxnLst/>
          <a:rect l="0" t="0" r="0" b="0"/>
          <a:pathLst>
            <a:path>
              <a:moveTo>
                <a:pt x="45720" y="0"/>
              </a:moveTo>
              <a:lnTo>
                <a:pt x="45720" y="38983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699FF99-A752-448D-9C44-DA402286250E}">
      <dsp:nvSpPr>
        <dsp:cNvPr id="0" name=""/>
        <dsp:cNvSpPr/>
      </dsp:nvSpPr>
      <dsp:spPr>
        <a:xfrm>
          <a:off x="6363722" y="3336213"/>
          <a:ext cx="91440" cy="389833"/>
        </a:xfrm>
        <a:custGeom>
          <a:avLst/>
          <a:gdLst/>
          <a:ahLst/>
          <a:cxnLst/>
          <a:rect l="0" t="0" r="0" b="0"/>
          <a:pathLst>
            <a:path>
              <a:moveTo>
                <a:pt x="45720" y="0"/>
              </a:moveTo>
              <a:lnTo>
                <a:pt x="45720" y="38983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E5105EC-2ED5-4A64-9BB0-6135F5D3D1D4}">
      <dsp:nvSpPr>
        <dsp:cNvPr id="0" name=""/>
        <dsp:cNvSpPr/>
      </dsp:nvSpPr>
      <dsp:spPr>
        <a:xfrm>
          <a:off x="6363722" y="2095225"/>
          <a:ext cx="91440" cy="389833"/>
        </a:xfrm>
        <a:custGeom>
          <a:avLst/>
          <a:gdLst/>
          <a:ahLst/>
          <a:cxnLst/>
          <a:rect l="0" t="0" r="0" b="0"/>
          <a:pathLst>
            <a:path>
              <a:moveTo>
                <a:pt x="45720" y="0"/>
              </a:moveTo>
              <a:lnTo>
                <a:pt x="45720" y="38983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E7E1800-4B80-490C-8250-2431781FF240}">
      <dsp:nvSpPr>
        <dsp:cNvPr id="0" name=""/>
        <dsp:cNvSpPr/>
      </dsp:nvSpPr>
      <dsp:spPr>
        <a:xfrm>
          <a:off x="6363722" y="854237"/>
          <a:ext cx="91440" cy="389833"/>
        </a:xfrm>
        <a:custGeom>
          <a:avLst/>
          <a:gdLst/>
          <a:ahLst/>
          <a:cxnLst/>
          <a:rect l="0" t="0" r="0" b="0"/>
          <a:pathLst>
            <a:path>
              <a:moveTo>
                <a:pt x="45720" y="0"/>
              </a:moveTo>
              <a:lnTo>
                <a:pt x="45720" y="38983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21BFC2A-5747-4F81-B7C4-E0652525ACBA}">
      <dsp:nvSpPr>
        <dsp:cNvPr id="0" name=""/>
        <dsp:cNvSpPr/>
      </dsp:nvSpPr>
      <dsp:spPr>
        <a:xfrm>
          <a:off x="4725454" y="4577201"/>
          <a:ext cx="91440" cy="389833"/>
        </a:xfrm>
        <a:custGeom>
          <a:avLst/>
          <a:gdLst/>
          <a:ahLst/>
          <a:cxnLst/>
          <a:rect l="0" t="0" r="0" b="0"/>
          <a:pathLst>
            <a:path>
              <a:moveTo>
                <a:pt x="45720" y="0"/>
              </a:moveTo>
              <a:lnTo>
                <a:pt x="45720" y="38983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CC91E48-248D-4203-AC9B-C65ABDBE400D}">
      <dsp:nvSpPr>
        <dsp:cNvPr id="0" name=""/>
        <dsp:cNvSpPr/>
      </dsp:nvSpPr>
      <dsp:spPr>
        <a:xfrm>
          <a:off x="4725454" y="3336213"/>
          <a:ext cx="91440" cy="389833"/>
        </a:xfrm>
        <a:custGeom>
          <a:avLst/>
          <a:gdLst/>
          <a:ahLst/>
          <a:cxnLst/>
          <a:rect l="0" t="0" r="0" b="0"/>
          <a:pathLst>
            <a:path>
              <a:moveTo>
                <a:pt x="45720" y="0"/>
              </a:moveTo>
              <a:lnTo>
                <a:pt x="45720" y="38983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8D95B38-15B3-4D71-9071-71521378576E}">
      <dsp:nvSpPr>
        <dsp:cNvPr id="0" name=""/>
        <dsp:cNvSpPr/>
      </dsp:nvSpPr>
      <dsp:spPr>
        <a:xfrm>
          <a:off x="4725454" y="2095225"/>
          <a:ext cx="91440" cy="389833"/>
        </a:xfrm>
        <a:custGeom>
          <a:avLst/>
          <a:gdLst/>
          <a:ahLst/>
          <a:cxnLst/>
          <a:rect l="0" t="0" r="0" b="0"/>
          <a:pathLst>
            <a:path>
              <a:moveTo>
                <a:pt x="45720" y="0"/>
              </a:moveTo>
              <a:lnTo>
                <a:pt x="45720" y="38983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2A3625C-A27A-4F2C-A8F4-9380560BD72F}">
      <dsp:nvSpPr>
        <dsp:cNvPr id="0" name=""/>
        <dsp:cNvSpPr/>
      </dsp:nvSpPr>
      <dsp:spPr>
        <a:xfrm>
          <a:off x="4725454" y="854237"/>
          <a:ext cx="91440" cy="389833"/>
        </a:xfrm>
        <a:custGeom>
          <a:avLst/>
          <a:gdLst/>
          <a:ahLst/>
          <a:cxnLst/>
          <a:rect l="0" t="0" r="0" b="0"/>
          <a:pathLst>
            <a:path>
              <a:moveTo>
                <a:pt x="45720" y="0"/>
              </a:moveTo>
              <a:lnTo>
                <a:pt x="45720" y="38983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8157065-F870-4217-961E-963A13352E62}">
      <dsp:nvSpPr>
        <dsp:cNvPr id="0" name=""/>
        <dsp:cNvSpPr/>
      </dsp:nvSpPr>
      <dsp:spPr>
        <a:xfrm>
          <a:off x="3087187" y="4577201"/>
          <a:ext cx="91440" cy="389833"/>
        </a:xfrm>
        <a:custGeom>
          <a:avLst/>
          <a:gdLst/>
          <a:ahLst/>
          <a:cxnLst/>
          <a:rect l="0" t="0" r="0" b="0"/>
          <a:pathLst>
            <a:path>
              <a:moveTo>
                <a:pt x="45720" y="0"/>
              </a:moveTo>
              <a:lnTo>
                <a:pt x="45720" y="38983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DFB8EEB-4954-4E2A-B7F7-2D215824DD31}">
      <dsp:nvSpPr>
        <dsp:cNvPr id="0" name=""/>
        <dsp:cNvSpPr/>
      </dsp:nvSpPr>
      <dsp:spPr>
        <a:xfrm>
          <a:off x="3087187" y="3336213"/>
          <a:ext cx="91440" cy="389833"/>
        </a:xfrm>
        <a:custGeom>
          <a:avLst/>
          <a:gdLst/>
          <a:ahLst/>
          <a:cxnLst/>
          <a:rect l="0" t="0" r="0" b="0"/>
          <a:pathLst>
            <a:path>
              <a:moveTo>
                <a:pt x="45720" y="0"/>
              </a:moveTo>
              <a:lnTo>
                <a:pt x="45720" y="38983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BC13565-120B-47C7-A727-7CBDDA5BE0D7}">
      <dsp:nvSpPr>
        <dsp:cNvPr id="0" name=""/>
        <dsp:cNvSpPr/>
      </dsp:nvSpPr>
      <dsp:spPr>
        <a:xfrm>
          <a:off x="3087187" y="2095225"/>
          <a:ext cx="91440" cy="389833"/>
        </a:xfrm>
        <a:custGeom>
          <a:avLst/>
          <a:gdLst/>
          <a:ahLst/>
          <a:cxnLst/>
          <a:rect l="0" t="0" r="0" b="0"/>
          <a:pathLst>
            <a:path>
              <a:moveTo>
                <a:pt x="45720" y="0"/>
              </a:moveTo>
              <a:lnTo>
                <a:pt x="45720" y="38983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8CDA915-297F-4101-BBE8-993381457E05}">
      <dsp:nvSpPr>
        <dsp:cNvPr id="0" name=""/>
        <dsp:cNvSpPr/>
      </dsp:nvSpPr>
      <dsp:spPr>
        <a:xfrm>
          <a:off x="3087187" y="854237"/>
          <a:ext cx="91440" cy="389833"/>
        </a:xfrm>
        <a:custGeom>
          <a:avLst/>
          <a:gdLst/>
          <a:ahLst/>
          <a:cxnLst/>
          <a:rect l="0" t="0" r="0" b="0"/>
          <a:pathLst>
            <a:path>
              <a:moveTo>
                <a:pt x="45720" y="0"/>
              </a:moveTo>
              <a:lnTo>
                <a:pt x="45720" y="38983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0E04185-0F71-4E75-B866-3FD288B96EC1}">
      <dsp:nvSpPr>
        <dsp:cNvPr id="0" name=""/>
        <dsp:cNvSpPr/>
      </dsp:nvSpPr>
      <dsp:spPr>
        <a:xfrm>
          <a:off x="1330904" y="4577201"/>
          <a:ext cx="91440" cy="389833"/>
        </a:xfrm>
        <a:custGeom>
          <a:avLst/>
          <a:gdLst/>
          <a:ahLst/>
          <a:cxnLst/>
          <a:rect l="0" t="0" r="0" b="0"/>
          <a:pathLst>
            <a:path>
              <a:moveTo>
                <a:pt x="45720" y="0"/>
              </a:moveTo>
              <a:lnTo>
                <a:pt x="45720" y="38983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0E04A01-6431-4FF0-AB4E-8D857E3E7C2F}">
      <dsp:nvSpPr>
        <dsp:cNvPr id="0" name=""/>
        <dsp:cNvSpPr/>
      </dsp:nvSpPr>
      <dsp:spPr>
        <a:xfrm>
          <a:off x="1330904" y="3336213"/>
          <a:ext cx="91440" cy="389833"/>
        </a:xfrm>
        <a:custGeom>
          <a:avLst/>
          <a:gdLst/>
          <a:ahLst/>
          <a:cxnLst/>
          <a:rect l="0" t="0" r="0" b="0"/>
          <a:pathLst>
            <a:path>
              <a:moveTo>
                <a:pt x="45720" y="0"/>
              </a:moveTo>
              <a:lnTo>
                <a:pt x="45720" y="38983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F495552-2D92-4531-B2F3-15639CA10669}">
      <dsp:nvSpPr>
        <dsp:cNvPr id="0" name=""/>
        <dsp:cNvSpPr/>
      </dsp:nvSpPr>
      <dsp:spPr>
        <a:xfrm>
          <a:off x="1330904" y="2095225"/>
          <a:ext cx="91440" cy="389833"/>
        </a:xfrm>
        <a:custGeom>
          <a:avLst/>
          <a:gdLst/>
          <a:ahLst/>
          <a:cxnLst/>
          <a:rect l="0" t="0" r="0" b="0"/>
          <a:pathLst>
            <a:path>
              <a:moveTo>
                <a:pt x="45720" y="0"/>
              </a:moveTo>
              <a:lnTo>
                <a:pt x="45720" y="38983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3F2A55B-A57E-46D2-9D63-F8F81E271EEE}">
      <dsp:nvSpPr>
        <dsp:cNvPr id="0" name=""/>
        <dsp:cNvSpPr/>
      </dsp:nvSpPr>
      <dsp:spPr>
        <a:xfrm>
          <a:off x="1330904" y="854237"/>
          <a:ext cx="91440" cy="389833"/>
        </a:xfrm>
        <a:custGeom>
          <a:avLst/>
          <a:gdLst/>
          <a:ahLst/>
          <a:cxnLst/>
          <a:rect l="0" t="0" r="0" b="0"/>
          <a:pathLst>
            <a:path>
              <a:moveTo>
                <a:pt x="45720" y="0"/>
              </a:moveTo>
              <a:lnTo>
                <a:pt x="45720" y="38983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CE0CCB9-BC95-460E-B395-A36E391703F7}">
      <dsp:nvSpPr>
        <dsp:cNvPr id="0" name=""/>
        <dsp:cNvSpPr/>
      </dsp:nvSpPr>
      <dsp:spPr>
        <a:xfrm>
          <a:off x="624987" y="3083"/>
          <a:ext cx="1503272" cy="85115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A4FFB2C-04D6-41D9-A7E0-BFEB79C85065}">
      <dsp:nvSpPr>
        <dsp:cNvPr id="0" name=""/>
        <dsp:cNvSpPr/>
      </dsp:nvSpPr>
      <dsp:spPr>
        <a:xfrm>
          <a:off x="773921" y="144570"/>
          <a:ext cx="1503272" cy="85115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u="sng" kern="1200"/>
            <a:t>Business Management &amp; Analysis</a:t>
          </a:r>
        </a:p>
      </dsp:txBody>
      <dsp:txXfrm>
        <a:off x="798850" y="169499"/>
        <a:ext cx="1453414" cy="801296"/>
      </dsp:txXfrm>
    </dsp:sp>
    <dsp:sp modelId="{C5B24196-062E-491F-9CE0-2BCDA1C5D1F5}">
      <dsp:nvSpPr>
        <dsp:cNvPr id="0" name=""/>
        <dsp:cNvSpPr/>
      </dsp:nvSpPr>
      <dsp:spPr>
        <a:xfrm>
          <a:off x="706423" y="1244071"/>
          <a:ext cx="1340400" cy="85115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A38AC7B-4406-43D7-A278-92776F7F0E6C}">
      <dsp:nvSpPr>
        <dsp:cNvPr id="0" name=""/>
        <dsp:cNvSpPr/>
      </dsp:nvSpPr>
      <dsp:spPr>
        <a:xfrm>
          <a:off x="855357" y="1385557"/>
          <a:ext cx="1340400" cy="85115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Digital Information Technology</a:t>
          </a:r>
        </a:p>
      </dsp:txBody>
      <dsp:txXfrm>
        <a:off x="880286" y="1410486"/>
        <a:ext cx="1290542" cy="801296"/>
      </dsp:txXfrm>
    </dsp:sp>
    <dsp:sp modelId="{63D4182D-CA9A-44A9-8299-A6EFBC6E02E3}">
      <dsp:nvSpPr>
        <dsp:cNvPr id="0" name=""/>
        <dsp:cNvSpPr/>
      </dsp:nvSpPr>
      <dsp:spPr>
        <a:xfrm>
          <a:off x="706423" y="2485058"/>
          <a:ext cx="1340400" cy="85115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C3C9837-3352-4271-B74F-502576D3D037}">
      <dsp:nvSpPr>
        <dsp:cNvPr id="0" name=""/>
        <dsp:cNvSpPr/>
      </dsp:nvSpPr>
      <dsp:spPr>
        <a:xfrm>
          <a:off x="855357" y="2626545"/>
          <a:ext cx="1340400" cy="85115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Accounting I</a:t>
          </a:r>
        </a:p>
      </dsp:txBody>
      <dsp:txXfrm>
        <a:off x="880286" y="2651474"/>
        <a:ext cx="1290542" cy="801296"/>
      </dsp:txXfrm>
    </dsp:sp>
    <dsp:sp modelId="{36B7795C-A547-4964-A71B-73368BC77BE6}">
      <dsp:nvSpPr>
        <dsp:cNvPr id="0" name=""/>
        <dsp:cNvSpPr/>
      </dsp:nvSpPr>
      <dsp:spPr>
        <a:xfrm>
          <a:off x="706423" y="3726046"/>
          <a:ext cx="1340400" cy="85115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0544E0B-9C18-4D32-B58B-E70B05CAE8FD}">
      <dsp:nvSpPr>
        <dsp:cNvPr id="0" name=""/>
        <dsp:cNvSpPr/>
      </dsp:nvSpPr>
      <dsp:spPr>
        <a:xfrm>
          <a:off x="855357" y="3867533"/>
          <a:ext cx="1340400" cy="85115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Legal Aspects of Business</a:t>
          </a:r>
        </a:p>
      </dsp:txBody>
      <dsp:txXfrm>
        <a:off x="880286" y="3892462"/>
        <a:ext cx="1290542" cy="801296"/>
      </dsp:txXfrm>
    </dsp:sp>
    <dsp:sp modelId="{DD2F24EF-56F1-46E0-B46A-F8BE76145612}">
      <dsp:nvSpPr>
        <dsp:cNvPr id="0" name=""/>
        <dsp:cNvSpPr/>
      </dsp:nvSpPr>
      <dsp:spPr>
        <a:xfrm>
          <a:off x="588408" y="4967034"/>
          <a:ext cx="1576431" cy="85115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0C719AF-879C-4F6F-ADE8-7C486DA7FF6E}">
      <dsp:nvSpPr>
        <dsp:cNvPr id="0" name=""/>
        <dsp:cNvSpPr/>
      </dsp:nvSpPr>
      <dsp:spPr>
        <a:xfrm>
          <a:off x="737341" y="5108521"/>
          <a:ext cx="1576431" cy="85115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Business &amp; Entrepreneurial Principles</a:t>
          </a:r>
        </a:p>
      </dsp:txBody>
      <dsp:txXfrm>
        <a:off x="762270" y="5133450"/>
        <a:ext cx="1526573" cy="801296"/>
      </dsp:txXfrm>
    </dsp:sp>
    <dsp:sp modelId="{746AF4A9-BDCC-40B6-9998-723FBEA7E9FA}">
      <dsp:nvSpPr>
        <dsp:cNvPr id="0" name=""/>
        <dsp:cNvSpPr/>
      </dsp:nvSpPr>
      <dsp:spPr>
        <a:xfrm>
          <a:off x="2462706" y="3083"/>
          <a:ext cx="1340400" cy="85115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0060B6A-B26F-420D-8FE3-03975BE6FFE0}">
      <dsp:nvSpPr>
        <dsp:cNvPr id="0" name=""/>
        <dsp:cNvSpPr/>
      </dsp:nvSpPr>
      <dsp:spPr>
        <a:xfrm>
          <a:off x="2611640" y="144570"/>
          <a:ext cx="1340400" cy="85115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u="sng" kern="1200"/>
            <a:t>Computer Science</a:t>
          </a:r>
        </a:p>
      </dsp:txBody>
      <dsp:txXfrm>
        <a:off x="2636569" y="169499"/>
        <a:ext cx="1290542" cy="801296"/>
      </dsp:txXfrm>
    </dsp:sp>
    <dsp:sp modelId="{CF6880C3-13F1-40A7-8705-C185C1B50A7F}">
      <dsp:nvSpPr>
        <dsp:cNvPr id="0" name=""/>
        <dsp:cNvSpPr/>
      </dsp:nvSpPr>
      <dsp:spPr>
        <a:xfrm>
          <a:off x="2462706" y="1244071"/>
          <a:ext cx="1340400" cy="85115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719A7C3-1047-4720-8F07-13C27E9E0418}">
      <dsp:nvSpPr>
        <dsp:cNvPr id="0" name=""/>
        <dsp:cNvSpPr/>
      </dsp:nvSpPr>
      <dsp:spPr>
        <a:xfrm>
          <a:off x="2611640" y="1385557"/>
          <a:ext cx="1340400" cy="85115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Advanced Information Technology</a:t>
          </a:r>
        </a:p>
      </dsp:txBody>
      <dsp:txXfrm>
        <a:off x="2636569" y="1410486"/>
        <a:ext cx="1290542" cy="801296"/>
      </dsp:txXfrm>
    </dsp:sp>
    <dsp:sp modelId="{EA718A06-80A8-40F8-86F1-DAFAF1AB12C2}">
      <dsp:nvSpPr>
        <dsp:cNvPr id="0" name=""/>
        <dsp:cNvSpPr/>
      </dsp:nvSpPr>
      <dsp:spPr>
        <a:xfrm>
          <a:off x="2462706" y="2485058"/>
          <a:ext cx="1340400" cy="85115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6EADCA4-5E49-4A05-AA97-908362A71B5A}">
      <dsp:nvSpPr>
        <dsp:cNvPr id="0" name=""/>
        <dsp:cNvSpPr/>
      </dsp:nvSpPr>
      <dsp:spPr>
        <a:xfrm>
          <a:off x="2611640" y="2626545"/>
          <a:ext cx="1340400" cy="85115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Foundations of Programming</a:t>
          </a:r>
        </a:p>
      </dsp:txBody>
      <dsp:txXfrm>
        <a:off x="2636569" y="2651474"/>
        <a:ext cx="1290542" cy="801296"/>
      </dsp:txXfrm>
    </dsp:sp>
    <dsp:sp modelId="{7F7DA77B-8FE6-428A-BDD4-8D93E4D21004}">
      <dsp:nvSpPr>
        <dsp:cNvPr id="0" name=""/>
        <dsp:cNvSpPr/>
      </dsp:nvSpPr>
      <dsp:spPr>
        <a:xfrm>
          <a:off x="2462706" y="3726046"/>
          <a:ext cx="1340400" cy="85115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974A1BF-3593-4517-8AFB-F3EB407709F2}">
      <dsp:nvSpPr>
        <dsp:cNvPr id="0" name=""/>
        <dsp:cNvSpPr/>
      </dsp:nvSpPr>
      <dsp:spPr>
        <a:xfrm>
          <a:off x="2611640" y="3867533"/>
          <a:ext cx="1340400" cy="85115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AP Computer Science Principles</a:t>
          </a:r>
        </a:p>
      </dsp:txBody>
      <dsp:txXfrm>
        <a:off x="2636569" y="3892462"/>
        <a:ext cx="1290542" cy="801296"/>
      </dsp:txXfrm>
    </dsp:sp>
    <dsp:sp modelId="{1087FC24-9C89-4F72-B7BC-81005AD44458}">
      <dsp:nvSpPr>
        <dsp:cNvPr id="0" name=""/>
        <dsp:cNvSpPr/>
      </dsp:nvSpPr>
      <dsp:spPr>
        <a:xfrm>
          <a:off x="2462706" y="4967034"/>
          <a:ext cx="1340400" cy="85115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1A16316-F8C2-4B79-B1DB-7CE415F1BBAA}">
      <dsp:nvSpPr>
        <dsp:cNvPr id="0" name=""/>
        <dsp:cNvSpPr/>
      </dsp:nvSpPr>
      <dsp:spPr>
        <a:xfrm>
          <a:off x="2611640" y="5108521"/>
          <a:ext cx="1340400" cy="85115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AP Computer Science A</a:t>
          </a:r>
        </a:p>
      </dsp:txBody>
      <dsp:txXfrm>
        <a:off x="2636569" y="5133450"/>
        <a:ext cx="1290542" cy="801296"/>
      </dsp:txXfrm>
    </dsp:sp>
    <dsp:sp modelId="{333EE3FA-5A8B-4F8B-9CD9-2C2E0620E08E}">
      <dsp:nvSpPr>
        <dsp:cNvPr id="0" name=""/>
        <dsp:cNvSpPr/>
      </dsp:nvSpPr>
      <dsp:spPr>
        <a:xfrm>
          <a:off x="4100974" y="3083"/>
          <a:ext cx="1340400" cy="85115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AB5A243-C6BF-4D42-905E-62FA3949EBE7}">
      <dsp:nvSpPr>
        <dsp:cNvPr id="0" name=""/>
        <dsp:cNvSpPr/>
      </dsp:nvSpPr>
      <dsp:spPr>
        <a:xfrm>
          <a:off x="4249907" y="144570"/>
          <a:ext cx="1340400" cy="85115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u="sng" kern="1200"/>
            <a:t>Digital Design</a:t>
          </a:r>
        </a:p>
      </dsp:txBody>
      <dsp:txXfrm>
        <a:off x="4274836" y="169499"/>
        <a:ext cx="1290542" cy="801296"/>
      </dsp:txXfrm>
    </dsp:sp>
    <dsp:sp modelId="{197E6B3F-8243-439C-AB3D-7D8138925898}">
      <dsp:nvSpPr>
        <dsp:cNvPr id="0" name=""/>
        <dsp:cNvSpPr/>
      </dsp:nvSpPr>
      <dsp:spPr>
        <a:xfrm>
          <a:off x="4100974" y="1244071"/>
          <a:ext cx="1340400" cy="85115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A4389C7-5D90-4A00-95B7-0F1E08C1D6E3}">
      <dsp:nvSpPr>
        <dsp:cNvPr id="0" name=""/>
        <dsp:cNvSpPr/>
      </dsp:nvSpPr>
      <dsp:spPr>
        <a:xfrm>
          <a:off x="4249907" y="1385557"/>
          <a:ext cx="1340400" cy="85115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Digital Design I*</a:t>
          </a:r>
        </a:p>
      </dsp:txBody>
      <dsp:txXfrm>
        <a:off x="4274836" y="1410486"/>
        <a:ext cx="1290542" cy="801296"/>
      </dsp:txXfrm>
    </dsp:sp>
    <dsp:sp modelId="{A7E41073-3CAA-41FA-99CA-7A53BF714F93}">
      <dsp:nvSpPr>
        <dsp:cNvPr id="0" name=""/>
        <dsp:cNvSpPr/>
      </dsp:nvSpPr>
      <dsp:spPr>
        <a:xfrm>
          <a:off x="4100974" y="2485058"/>
          <a:ext cx="1340400" cy="85115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64933DB-C913-4D59-9588-D20AEE9BCE38}">
      <dsp:nvSpPr>
        <dsp:cNvPr id="0" name=""/>
        <dsp:cNvSpPr/>
      </dsp:nvSpPr>
      <dsp:spPr>
        <a:xfrm>
          <a:off x="4249907" y="2626545"/>
          <a:ext cx="1340400" cy="85115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Digital Design II</a:t>
          </a:r>
        </a:p>
      </dsp:txBody>
      <dsp:txXfrm>
        <a:off x="4274836" y="2651474"/>
        <a:ext cx="1290542" cy="801296"/>
      </dsp:txXfrm>
    </dsp:sp>
    <dsp:sp modelId="{AC144512-77C7-48FB-8243-95217F00E7D2}">
      <dsp:nvSpPr>
        <dsp:cNvPr id="0" name=""/>
        <dsp:cNvSpPr/>
      </dsp:nvSpPr>
      <dsp:spPr>
        <a:xfrm>
          <a:off x="4100974" y="3726046"/>
          <a:ext cx="1340400" cy="85115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92780DE-93F7-4EA6-A082-61E382941507}">
      <dsp:nvSpPr>
        <dsp:cNvPr id="0" name=""/>
        <dsp:cNvSpPr/>
      </dsp:nvSpPr>
      <dsp:spPr>
        <a:xfrm>
          <a:off x="4249907" y="3867533"/>
          <a:ext cx="1340400" cy="85115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Digital Design III</a:t>
          </a:r>
        </a:p>
      </dsp:txBody>
      <dsp:txXfrm>
        <a:off x="4274836" y="3892462"/>
        <a:ext cx="1290542" cy="801296"/>
      </dsp:txXfrm>
    </dsp:sp>
    <dsp:sp modelId="{DAEE8379-C2C0-4E89-A2BF-20B5F25AB3D2}">
      <dsp:nvSpPr>
        <dsp:cNvPr id="0" name=""/>
        <dsp:cNvSpPr/>
      </dsp:nvSpPr>
      <dsp:spPr>
        <a:xfrm>
          <a:off x="4100974" y="4967034"/>
          <a:ext cx="1340400" cy="85115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DF9E806-DD8E-49C5-A1AF-C313FDFE9D30}">
      <dsp:nvSpPr>
        <dsp:cNvPr id="0" name=""/>
        <dsp:cNvSpPr/>
      </dsp:nvSpPr>
      <dsp:spPr>
        <a:xfrm>
          <a:off x="4249907" y="5108521"/>
          <a:ext cx="1340400" cy="85115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Digital Design IV</a:t>
          </a:r>
        </a:p>
      </dsp:txBody>
      <dsp:txXfrm>
        <a:off x="4274836" y="5133450"/>
        <a:ext cx="1290542" cy="801296"/>
      </dsp:txXfrm>
    </dsp:sp>
    <dsp:sp modelId="{6F0A648A-4D48-47B1-81B7-63076680F265}">
      <dsp:nvSpPr>
        <dsp:cNvPr id="0" name=""/>
        <dsp:cNvSpPr/>
      </dsp:nvSpPr>
      <dsp:spPr>
        <a:xfrm>
          <a:off x="5739242" y="3083"/>
          <a:ext cx="1340400" cy="85115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C7704EF-832B-4A9B-ADB4-6801B81466E6}">
      <dsp:nvSpPr>
        <dsp:cNvPr id="0" name=""/>
        <dsp:cNvSpPr/>
      </dsp:nvSpPr>
      <dsp:spPr>
        <a:xfrm>
          <a:off x="5888175" y="144570"/>
          <a:ext cx="1340400" cy="85115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u="sng" kern="1200"/>
            <a:t>Hospitality &amp; Tourism Management</a:t>
          </a:r>
        </a:p>
      </dsp:txBody>
      <dsp:txXfrm>
        <a:off x="5913104" y="169499"/>
        <a:ext cx="1290542" cy="801296"/>
      </dsp:txXfrm>
    </dsp:sp>
    <dsp:sp modelId="{5DF53232-05FC-428C-8758-7B986C68DB6D}">
      <dsp:nvSpPr>
        <dsp:cNvPr id="0" name=""/>
        <dsp:cNvSpPr/>
      </dsp:nvSpPr>
      <dsp:spPr>
        <a:xfrm>
          <a:off x="5739242" y="1244071"/>
          <a:ext cx="1340400" cy="85115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14756E8-DAEB-481E-BA94-32E7746CA3C8}">
      <dsp:nvSpPr>
        <dsp:cNvPr id="0" name=""/>
        <dsp:cNvSpPr/>
      </dsp:nvSpPr>
      <dsp:spPr>
        <a:xfrm>
          <a:off x="5888175" y="1385557"/>
          <a:ext cx="1340400" cy="85115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Introduction to Hospitality &amp; Tourism</a:t>
          </a:r>
        </a:p>
      </dsp:txBody>
      <dsp:txXfrm>
        <a:off x="5913104" y="1410486"/>
        <a:ext cx="1290542" cy="801296"/>
      </dsp:txXfrm>
    </dsp:sp>
    <dsp:sp modelId="{C06F8D0D-D779-4EFD-8A4A-10FEE82130EF}">
      <dsp:nvSpPr>
        <dsp:cNvPr id="0" name=""/>
        <dsp:cNvSpPr/>
      </dsp:nvSpPr>
      <dsp:spPr>
        <a:xfrm>
          <a:off x="5739242" y="2485058"/>
          <a:ext cx="1340400" cy="85115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142C8A6-F83B-421A-A507-7B85DA9B54A8}">
      <dsp:nvSpPr>
        <dsp:cNvPr id="0" name=""/>
        <dsp:cNvSpPr/>
      </dsp:nvSpPr>
      <dsp:spPr>
        <a:xfrm>
          <a:off x="5888175" y="2626545"/>
          <a:ext cx="1340400" cy="85115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Technology for Hospitality &amp; Tourism</a:t>
          </a:r>
        </a:p>
      </dsp:txBody>
      <dsp:txXfrm>
        <a:off x="5913104" y="2651474"/>
        <a:ext cx="1290542" cy="801296"/>
      </dsp:txXfrm>
    </dsp:sp>
    <dsp:sp modelId="{53F9F270-B8C0-47E7-85F1-ECBDC2E4CDC2}">
      <dsp:nvSpPr>
        <dsp:cNvPr id="0" name=""/>
        <dsp:cNvSpPr/>
      </dsp:nvSpPr>
      <dsp:spPr>
        <a:xfrm>
          <a:off x="5739242" y="3726046"/>
          <a:ext cx="1340400" cy="85115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8FAE2CA-66D9-4309-B2B7-16136474B729}">
      <dsp:nvSpPr>
        <dsp:cNvPr id="0" name=""/>
        <dsp:cNvSpPr/>
      </dsp:nvSpPr>
      <dsp:spPr>
        <a:xfrm>
          <a:off x="5888175" y="3867533"/>
          <a:ext cx="1340400" cy="85115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Hospitality &amp; Tourism Management &amp; Marketing</a:t>
          </a:r>
        </a:p>
      </dsp:txBody>
      <dsp:txXfrm>
        <a:off x="5913104" y="3892462"/>
        <a:ext cx="1290542" cy="801296"/>
      </dsp:txXfrm>
    </dsp:sp>
    <dsp:sp modelId="{BFB7E986-24DB-47F7-9FAC-42574692F937}">
      <dsp:nvSpPr>
        <dsp:cNvPr id="0" name=""/>
        <dsp:cNvSpPr/>
      </dsp:nvSpPr>
      <dsp:spPr>
        <a:xfrm>
          <a:off x="5739242" y="4967034"/>
          <a:ext cx="1340400" cy="85115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404BE68-1EE6-4FDB-8FE4-2322C30E9C61}">
      <dsp:nvSpPr>
        <dsp:cNvPr id="0" name=""/>
        <dsp:cNvSpPr/>
      </dsp:nvSpPr>
      <dsp:spPr>
        <a:xfrm>
          <a:off x="5888175" y="5108521"/>
          <a:ext cx="1340400" cy="85115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Hospitality &amp; Tourism Internship</a:t>
          </a:r>
        </a:p>
      </dsp:txBody>
      <dsp:txXfrm>
        <a:off x="5913104" y="5133450"/>
        <a:ext cx="1290542" cy="801296"/>
      </dsp:txXfrm>
    </dsp:sp>
    <dsp:sp modelId="{DCB60C39-7114-43F6-9B87-8530B715CC13}">
      <dsp:nvSpPr>
        <dsp:cNvPr id="0" name=""/>
        <dsp:cNvSpPr/>
      </dsp:nvSpPr>
      <dsp:spPr>
        <a:xfrm>
          <a:off x="7388467" y="3083"/>
          <a:ext cx="1713313" cy="85115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E7FB90F-F54B-4690-BAA7-AFEF732AE37F}">
      <dsp:nvSpPr>
        <dsp:cNvPr id="0" name=""/>
        <dsp:cNvSpPr/>
      </dsp:nvSpPr>
      <dsp:spPr>
        <a:xfrm>
          <a:off x="7537400" y="144570"/>
          <a:ext cx="1713313" cy="85115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u="sng" kern="1200"/>
            <a:t>Sports, Entertainment &amp; Recreation Marketing</a:t>
          </a:r>
        </a:p>
      </dsp:txBody>
      <dsp:txXfrm>
        <a:off x="7562329" y="169499"/>
        <a:ext cx="1663455" cy="801296"/>
      </dsp:txXfrm>
    </dsp:sp>
    <dsp:sp modelId="{CF7876BE-5133-40BD-8A90-1BEDADB4BDBE}">
      <dsp:nvSpPr>
        <dsp:cNvPr id="0" name=""/>
        <dsp:cNvSpPr/>
      </dsp:nvSpPr>
      <dsp:spPr>
        <a:xfrm>
          <a:off x="7417721" y="1244071"/>
          <a:ext cx="1654805" cy="85115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54FA4D3-B506-4ECC-BAD0-BE178CD59628}">
      <dsp:nvSpPr>
        <dsp:cNvPr id="0" name=""/>
        <dsp:cNvSpPr/>
      </dsp:nvSpPr>
      <dsp:spPr>
        <a:xfrm>
          <a:off x="7566655" y="1385557"/>
          <a:ext cx="1654805" cy="85115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Sports, Entertainment &amp; Recreation Essentials</a:t>
          </a:r>
        </a:p>
      </dsp:txBody>
      <dsp:txXfrm>
        <a:off x="7591584" y="1410486"/>
        <a:ext cx="1604947" cy="801296"/>
      </dsp:txXfrm>
    </dsp:sp>
    <dsp:sp modelId="{3FCDB39C-98AA-4221-BD86-A5A2002FCD63}">
      <dsp:nvSpPr>
        <dsp:cNvPr id="0" name=""/>
        <dsp:cNvSpPr/>
      </dsp:nvSpPr>
      <dsp:spPr>
        <a:xfrm>
          <a:off x="7426863" y="2485058"/>
          <a:ext cx="1636522" cy="85115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DF3002B-1B6A-496A-8030-6BE7AB1E121D}">
      <dsp:nvSpPr>
        <dsp:cNvPr id="0" name=""/>
        <dsp:cNvSpPr/>
      </dsp:nvSpPr>
      <dsp:spPr>
        <a:xfrm>
          <a:off x="7575796" y="2626545"/>
          <a:ext cx="1636522" cy="85115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Sports, Entertainment &amp; Recreation Applications</a:t>
          </a:r>
        </a:p>
      </dsp:txBody>
      <dsp:txXfrm>
        <a:off x="7600725" y="2651474"/>
        <a:ext cx="1586664" cy="801296"/>
      </dsp:txXfrm>
    </dsp:sp>
    <dsp:sp modelId="{F37B310D-E1EF-4CC4-AEEB-9A1A42ECECDF}">
      <dsp:nvSpPr>
        <dsp:cNvPr id="0" name=""/>
        <dsp:cNvSpPr/>
      </dsp:nvSpPr>
      <dsp:spPr>
        <a:xfrm>
          <a:off x="7421354" y="3726046"/>
          <a:ext cx="1647540" cy="85115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93F94DB-8BB1-4040-860B-5EC15F18675D}">
      <dsp:nvSpPr>
        <dsp:cNvPr id="0" name=""/>
        <dsp:cNvSpPr/>
      </dsp:nvSpPr>
      <dsp:spPr>
        <a:xfrm>
          <a:off x="7570287" y="3867533"/>
          <a:ext cx="1647540" cy="85115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Sports, Entertainment &amp; Recreation Management</a:t>
          </a:r>
        </a:p>
      </dsp:txBody>
      <dsp:txXfrm>
        <a:off x="7595216" y="3892462"/>
        <a:ext cx="1597682" cy="801296"/>
      </dsp:txXfrm>
    </dsp:sp>
    <dsp:sp modelId="{452D830B-99BA-4288-9DB2-A85D55767BAE}">
      <dsp:nvSpPr>
        <dsp:cNvPr id="0" name=""/>
        <dsp:cNvSpPr/>
      </dsp:nvSpPr>
      <dsp:spPr>
        <a:xfrm>
          <a:off x="7377509" y="4967034"/>
          <a:ext cx="1735229" cy="85115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D6CEE51-31A2-4995-8CD5-78B12F8891D6}">
      <dsp:nvSpPr>
        <dsp:cNvPr id="0" name=""/>
        <dsp:cNvSpPr/>
      </dsp:nvSpPr>
      <dsp:spPr>
        <a:xfrm>
          <a:off x="7526443" y="5108521"/>
          <a:ext cx="1735229" cy="85115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Sports, Entertainment &amp; Recreation Internship</a:t>
          </a:r>
        </a:p>
      </dsp:txBody>
      <dsp:txXfrm>
        <a:off x="7551372" y="5133450"/>
        <a:ext cx="1685371" cy="801296"/>
      </dsp:txXfrm>
    </dsp:sp>
    <dsp:sp modelId="{51180693-880C-4DCA-BED5-09D7F2E69D9A}">
      <dsp:nvSpPr>
        <dsp:cNvPr id="0" name=""/>
        <dsp:cNvSpPr/>
      </dsp:nvSpPr>
      <dsp:spPr>
        <a:xfrm>
          <a:off x="9410605" y="3083"/>
          <a:ext cx="1340400" cy="85115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C4D5946-A728-47F9-9AE8-8A22121DB5F4}">
      <dsp:nvSpPr>
        <dsp:cNvPr id="0" name=""/>
        <dsp:cNvSpPr/>
      </dsp:nvSpPr>
      <dsp:spPr>
        <a:xfrm>
          <a:off x="9559539" y="144570"/>
          <a:ext cx="1340400" cy="85115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u="sng" kern="1200"/>
            <a:t>TV Production</a:t>
          </a:r>
        </a:p>
      </dsp:txBody>
      <dsp:txXfrm>
        <a:off x="9584468" y="169499"/>
        <a:ext cx="1290542" cy="801296"/>
      </dsp:txXfrm>
    </dsp:sp>
    <dsp:sp modelId="{92E58126-BD26-4B2E-82FC-C9E4865326C8}">
      <dsp:nvSpPr>
        <dsp:cNvPr id="0" name=""/>
        <dsp:cNvSpPr/>
      </dsp:nvSpPr>
      <dsp:spPr>
        <a:xfrm>
          <a:off x="9410605" y="1244071"/>
          <a:ext cx="1340400" cy="85115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12B0947-32D9-450B-9C93-58F84CDE7237}">
      <dsp:nvSpPr>
        <dsp:cNvPr id="0" name=""/>
        <dsp:cNvSpPr/>
      </dsp:nvSpPr>
      <dsp:spPr>
        <a:xfrm>
          <a:off x="9559539" y="1385557"/>
          <a:ext cx="1340400" cy="85115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Digital Media Technology</a:t>
          </a:r>
        </a:p>
      </dsp:txBody>
      <dsp:txXfrm>
        <a:off x="9584468" y="1410486"/>
        <a:ext cx="1290542" cy="801296"/>
      </dsp:txXfrm>
    </dsp:sp>
    <dsp:sp modelId="{5C632A01-F645-4C9A-8B33-C99CCDF35965}">
      <dsp:nvSpPr>
        <dsp:cNvPr id="0" name=""/>
        <dsp:cNvSpPr/>
      </dsp:nvSpPr>
      <dsp:spPr>
        <a:xfrm>
          <a:off x="9410605" y="2485058"/>
          <a:ext cx="1340400" cy="85115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41AD4A8-6582-4559-A65D-080AD9E527B5}">
      <dsp:nvSpPr>
        <dsp:cNvPr id="0" name=""/>
        <dsp:cNvSpPr/>
      </dsp:nvSpPr>
      <dsp:spPr>
        <a:xfrm>
          <a:off x="9559539" y="2626545"/>
          <a:ext cx="1340400" cy="85115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Digital media Fundamentals</a:t>
          </a:r>
        </a:p>
      </dsp:txBody>
      <dsp:txXfrm>
        <a:off x="9584468" y="2651474"/>
        <a:ext cx="1290542" cy="801296"/>
      </dsp:txXfrm>
    </dsp:sp>
    <dsp:sp modelId="{1BD3935F-DF91-431D-8E3C-7B1828823796}">
      <dsp:nvSpPr>
        <dsp:cNvPr id="0" name=""/>
        <dsp:cNvSpPr/>
      </dsp:nvSpPr>
      <dsp:spPr>
        <a:xfrm>
          <a:off x="9410605" y="3726046"/>
          <a:ext cx="1340400" cy="85115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AAF8A94-DDBF-4D39-BD9A-BFE16EF53048}">
      <dsp:nvSpPr>
        <dsp:cNvPr id="0" name=""/>
        <dsp:cNvSpPr/>
      </dsp:nvSpPr>
      <dsp:spPr>
        <a:xfrm>
          <a:off x="9559539" y="3867533"/>
          <a:ext cx="1340400" cy="85115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Digital Media Production</a:t>
          </a:r>
        </a:p>
      </dsp:txBody>
      <dsp:txXfrm>
        <a:off x="9584468" y="3892462"/>
        <a:ext cx="1290542" cy="801296"/>
      </dsp:txXfrm>
    </dsp:sp>
    <dsp:sp modelId="{657FC92B-8A23-47FE-B8C7-71982B68A892}">
      <dsp:nvSpPr>
        <dsp:cNvPr id="0" name=""/>
        <dsp:cNvSpPr/>
      </dsp:nvSpPr>
      <dsp:spPr>
        <a:xfrm>
          <a:off x="9410605" y="4967034"/>
          <a:ext cx="1340400" cy="85115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13C0CC2-9EC3-488E-A98F-3BC8C9ED9E19}">
      <dsp:nvSpPr>
        <dsp:cNvPr id="0" name=""/>
        <dsp:cNvSpPr/>
      </dsp:nvSpPr>
      <dsp:spPr>
        <a:xfrm>
          <a:off x="9559539" y="5108521"/>
          <a:ext cx="1340400" cy="85115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Digital media Delivery</a:t>
          </a:r>
        </a:p>
      </dsp:txBody>
      <dsp:txXfrm>
        <a:off x="9584468" y="5133450"/>
        <a:ext cx="1290542" cy="8012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B91BCB-EA4B-4DE8-A62E-AD97636AA4C7}">
      <dsp:nvSpPr>
        <dsp:cNvPr id="0" name=""/>
        <dsp:cNvSpPr/>
      </dsp:nvSpPr>
      <dsp:spPr>
        <a:xfrm>
          <a:off x="30016" y="1784975"/>
          <a:ext cx="3231097" cy="205174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074BCF8-59F8-428B-BBB9-ACA473C38818}">
      <dsp:nvSpPr>
        <dsp:cNvPr id="0" name=""/>
        <dsp:cNvSpPr/>
      </dsp:nvSpPr>
      <dsp:spPr>
        <a:xfrm>
          <a:off x="389027" y="2126036"/>
          <a:ext cx="3231097" cy="205174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a:t>Digital Information Technology</a:t>
          </a:r>
        </a:p>
      </dsp:txBody>
      <dsp:txXfrm>
        <a:off x="449121" y="2186130"/>
        <a:ext cx="3110909" cy="1931559"/>
      </dsp:txXfrm>
    </dsp:sp>
    <dsp:sp modelId="{9EEE7B00-49E7-42BE-B35A-66E203C0BE18}">
      <dsp:nvSpPr>
        <dsp:cNvPr id="0" name=""/>
        <dsp:cNvSpPr/>
      </dsp:nvSpPr>
      <dsp:spPr>
        <a:xfrm>
          <a:off x="3949119" y="1784975"/>
          <a:ext cx="3231097" cy="205174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33C18D3-4889-4AF6-BD74-68F48B1C0B38}">
      <dsp:nvSpPr>
        <dsp:cNvPr id="0" name=""/>
        <dsp:cNvSpPr/>
      </dsp:nvSpPr>
      <dsp:spPr>
        <a:xfrm>
          <a:off x="4308130" y="2126036"/>
          <a:ext cx="3231097" cy="205174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a:t>Personal Financial Literacy</a:t>
          </a:r>
        </a:p>
      </dsp:txBody>
      <dsp:txXfrm>
        <a:off x="4368224" y="2186130"/>
        <a:ext cx="3110909" cy="1931559"/>
      </dsp:txXfrm>
    </dsp:sp>
    <dsp:sp modelId="{3C23BB1D-E4A0-422C-8DAC-0DECC62ABD41}">
      <dsp:nvSpPr>
        <dsp:cNvPr id="0" name=""/>
        <dsp:cNvSpPr/>
      </dsp:nvSpPr>
      <dsp:spPr>
        <a:xfrm>
          <a:off x="7898239" y="1784975"/>
          <a:ext cx="3231097" cy="205174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32E7F29-0E9F-434F-98C9-B67E51C48853}">
      <dsp:nvSpPr>
        <dsp:cNvPr id="0" name=""/>
        <dsp:cNvSpPr/>
      </dsp:nvSpPr>
      <dsp:spPr>
        <a:xfrm>
          <a:off x="8257250" y="2126036"/>
          <a:ext cx="3231097" cy="205174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a:t>Business Education Directed Study</a:t>
          </a:r>
        </a:p>
      </dsp:txBody>
      <dsp:txXfrm>
        <a:off x="8317344" y="2186130"/>
        <a:ext cx="3110909" cy="1931559"/>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158B9E-E59E-4F1A-B554-6E9852DB1B03}" type="datetimeFigureOut">
              <a:rPr lang="en-US" smtClean="0"/>
              <a:t>9/12/2024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4ACF51-C60B-44E2-8AD5-36A6EF0550A1}" type="slidenum">
              <a:rPr lang="en-US" smtClean="0"/>
              <a:t>‹#›</a:t>
            </a:fld>
            <a:endParaRPr lang="en-US"/>
          </a:p>
        </p:txBody>
      </p:sp>
    </p:spTree>
    <p:extLst>
      <p:ext uri="{BB962C8B-B14F-4D97-AF65-F5344CB8AC3E}">
        <p14:creationId xmlns:p14="http://schemas.microsoft.com/office/powerpoint/2010/main" val="19587760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D9FFAE1-A915-4068-91D3-1AF0977944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415482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Questions for BF: </a:t>
            </a:r>
          </a:p>
          <a:p>
            <a:r>
              <a:rPr lang="en-US" b="0"/>
              <a:t>Do the CAPE certifications have to be from the same Associate Degree Program? </a:t>
            </a:r>
            <a:r>
              <a:rPr lang="en-US" b="1"/>
              <a:t>No, they just need the articulated credit.</a:t>
            </a:r>
          </a:p>
          <a:p>
            <a:r>
              <a:rPr lang="en-US" b="0"/>
              <a:t>Does the student have to be enrolled in the Associate Degree program that aligns with their certifications?</a:t>
            </a:r>
            <a:r>
              <a:rPr lang="en-US" b="1"/>
              <a:t> No</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a:t>How is this impacted with dual enrollment? </a:t>
            </a:r>
            <a:r>
              <a:rPr lang="en-US" b="1"/>
              <a:t>No impact if student is enrolled in HS and earns certification.</a:t>
            </a:r>
          </a:p>
          <a:p>
            <a:endParaRPr lang="en-US" b="1"/>
          </a:p>
          <a:p>
            <a:r>
              <a:rPr lang="en-US" b="1"/>
              <a:t>Can the certifications be earned in middle school? [assuming yes, but confirm with Timberly]</a:t>
            </a:r>
          </a:p>
          <a:p>
            <a:endParaRPr lang="en-US" b="1"/>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D9FFAE1-A915-4068-91D3-1AF0977944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915308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910080" y="359898"/>
            <a:ext cx="9875520" cy="1472184"/>
          </a:xfrm>
        </p:spPr>
        <p:txBody>
          <a:bodyPr anchor="b"/>
          <a:lstStyle>
            <a:lvl1pPr algn="l">
              <a:defRPr/>
            </a:lvl1pPr>
            <a:extLst/>
          </a:lstStyle>
          <a:p>
            <a:r>
              <a:rPr kumimoji="0" lang="en-US"/>
              <a:t>Click to edit Master title style</a:t>
            </a:r>
          </a:p>
        </p:txBody>
      </p:sp>
      <p:sp>
        <p:nvSpPr>
          <p:cNvPr id="22" name="Subtitle 21"/>
          <p:cNvSpPr>
            <a:spLocks noGrp="1"/>
          </p:cNvSpPr>
          <p:nvPr>
            <p:ph type="subTitle" idx="1"/>
          </p:nvPr>
        </p:nvSpPr>
        <p:spPr>
          <a:xfrm>
            <a:off x="1910080" y="1850064"/>
            <a:ext cx="987552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7" name="Date Placeholder 6"/>
          <p:cNvSpPr>
            <a:spLocks noGrp="1"/>
          </p:cNvSpPr>
          <p:nvPr>
            <p:ph type="dt" sz="half" idx="10"/>
          </p:nvPr>
        </p:nvSpPr>
        <p:spPr/>
        <p:txBody>
          <a:bodyPr/>
          <a:lstStyle/>
          <a:p>
            <a:pPr>
              <a:defRPr/>
            </a:pPr>
            <a:fld id="{2E25DFBF-3799-498E-A826-0A08863AAFC4}" type="datetimeFigureOut">
              <a:rPr lang="en-US" smtClean="0"/>
              <a:pPr>
                <a:defRPr/>
              </a:pPr>
              <a:t>9/12/2024</a:t>
            </a:fld>
            <a:endParaRPr lang="en-US"/>
          </a:p>
        </p:txBody>
      </p:sp>
      <p:sp>
        <p:nvSpPr>
          <p:cNvPr id="20" name="Footer Placeholder 19"/>
          <p:cNvSpPr>
            <a:spLocks noGrp="1"/>
          </p:cNvSpPr>
          <p:nvPr>
            <p:ph type="ftr" sz="quarter" idx="11"/>
          </p:nvPr>
        </p:nvSpPr>
        <p:spPr/>
        <p:txBody>
          <a:bodyPr/>
          <a:lstStyle/>
          <a:p>
            <a:pPr>
              <a:defRPr/>
            </a:pPr>
            <a:endParaRPr lang="en-US"/>
          </a:p>
        </p:txBody>
      </p:sp>
      <p:sp>
        <p:nvSpPr>
          <p:cNvPr id="10" name="Slide Number Placeholder 9"/>
          <p:cNvSpPr>
            <a:spLocks noGrp="1"/>
          </p:cNvSpPr>
          <p:nvPr>
            <p:ph type="sldNum" sz="quarter" idx="12"/>
          </p:nvPr>
        </p:nvSpPr>
        <p:spPr/>
        <p:txBody>
          <a:bodyPr/>
          <a:lstStyle/>
          <a:p>
            <a:pPr>
              <a:defRPr/>
            </a:pPr>
            <a:fld id="{FAB6A41C-7DA5-4A9A-954F-BAB72FF4EB78}" type="slidenum">
              <a:rPr lang="en-US" smtClean="0"/>
              <a:pPr>
                <a:defRPr/>
              </a:pPr>
              <a:t>‹#›</a:t>
            </a:fld>
            <a:endParaRPr lang="en-US"/>
          </a:p>
        </p:txBody>
      </p:sp>
      <p:sp>
        <p:nvSpPr>
          <p:cNvPr id="8" name="Oval 7"/>
          <p:cNvSpPr/>
          <p:nvPr/>
        </p:nvSpPr>
        <p:spPr>
          <a:xfrm>
            <a:off x="1228577" y="1413802"/>
            <a:ext cx="280416"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sz="1800"/>
          </a:p>
        </p:txBody>
      </p:sp>
      <p:sp>
        <p:nvSpPr>
          <p:cNvPr id="9" name="Oval 8"/>
          <p:cNvSpPr/>
          <p:nvPr/>
        </p:nvSpPr>
        <p:spPr>
          <a:xfrm>
            <a:off x="1542901" y="1345016"/>
            <a:ext cx="85344"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sz="1800"/>
          </a:p>
        </p:txBody>
      </p:sp>
    </p:spTree>
    <p:extLst>
      <p:ext uri="{BB962C8B-B14F-4D97-AF65-F5344CB8AC3E}">
        <p14:creationId xmlns:p14="http://schemas.microsoft.com/office/powerpoint/2010/main" val="1606693795"/>
      </p:ext>
    </p:extLst>
  </p:cSld>
  <p:clrMapOvr>
    <a:masterClrMapping/>
  </p:clrMapOvr>
  <mc:AlternateContent xmlns:mc="http://schemas.openxmlformats.org/markup-compatibility/2006">
    <mc:Choice xmlns:p14="http://schemas.microsoft.com/office/powerpoint/2010/main" Requires="p14">
      <p:transition spd="slow" p14:dur="4250"/>
    </mc:Choice>
    <mc:Fallback>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50FEF4-B824-4A7C-8B59-7BE5D065D211}"/>
              </a:ext>
            </a:extLst>
          </p:cNvPr>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E35371D9-ADE1-4C3F-992B-E281A037AF8E}"/>
              </a:ext>
            </a:extLst>
          </p:cNvPr>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0DB803E-C916-42AC-BA7B-86AC03839767}"/>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40417140-B510-47A8-909F-B8D599B2ADE6}"/>
              </a:ext>
            </a:extLst>
          </p:cNvPr>
          <p:cNvSpPr>
            <a:spLocks noGrp="1"/>
          </p:cNvSpPr>
          <p:nvPr>
            <p:ph type="dt" sz="half" idx="10"/>
          </p:nvPr>
        </p:nvSpPr>
        <p:spPr/>
        <p:txBody>
          <a:bodyPr/>
          <a:lstStyle/>
          <a:p>
            <a:fld id="{A8368319-755B-4D4D-962B-D808E0968D2B}" type="datetime1">
              <a:rPr lang="en-US" smtClean="0"/>
              <a:t>9/12/2024</a:t>
            </a:fld>
            <a:endParaRPr lang="en-US"/>
          </a:p>
        </p:txBody>
      </p:sp>
      <p:sp>
        <p:nvSpPr>
          <p:cNvPr id="6" name="Footer Placeholder 5">
            <a:extLst>
              <a:ext uri="{FF2B5EF4-FFF2-40B4-BE49-F238E27FC236}">
                <a16:creationId xmlns:a16="http://schemas.microsoft.com/office/drawing/2014/main" id="{75874643-4962-460B-9221-6F1C88FC542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C32C477-C5E1-4C25-B55E-D32638026D70}"/>
              </a:ext>
            </a:extLst>
          </p:cNvPr>
          <p:cNvSpPr>
            <a:spLocks noGrp="1"/>
          </p:cNvSpPr>
          <p:nvPr>
            <p:ph type="sldNum" sz="quarter" idx="12"/>
          </p:nvPr>
        </p:nvSpPr>
        <p:spPr/>
        <p:txBody>
          <a:bodyPr/>
          <a:lstStyle/>
          <a:p>
            <a:fld id="{3C9D9619-50AC-4E68-87ED-06583CA52661}" type="slidenum">
              <a:rPr lang="en-US" smtClean="0"/>
              <a:t>‹#›</a:t>
            </a:fld>
            <a:endParaRPr lang="en-US"/>
          </a:p>
        </p:txBody>
      </p:sp>
    </p:spTree>
    <p:extLst>
      <p:ext uri="{BB962C8B-B14F-4D97-AF65-F5344CB8AC3E}">
        <p14:creationId xmlns:p14="http://schemas.microsoft.com/office/powerpoint/2010/main" val="679662497"/>
      </p:ext>
    </p:extLst>
  </p:cSld>
  <p:clrMapOvr>
    <a:masterClrMapping/>
  </p:clrMapOvr>
  <mc:AlternateContent xmlns:mc="http://schemas.openxmlformats.org/markup-compatibility/2006">
    <mc:Choice xmlns:p14="http://schemas.microsoft.com/office/powerpoint/2010/main" Requires="p14">
      <p:transition spd="slow" p14:dur="4250"/>
    </mc:Choice>
    <mc:Fallback>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8F5DD-23B3-41CB-921B-2B6335D3EF3A}"/>
              </a:ext>
            </a:extLst>
          </p:cNvPr>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D8322008-B111-4789-BD2B-8F194065EC00}"/>
              </a:ext>
            </a:extLst>
          </p:cNvPr>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80F1FAA4-714F-411A-9D83-F3529EA3B1D9}"/>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A537BCF7-8CBC-4C3F-8DC0-151DA80651DA}"/>
              </a:ext>
            </a:extLst>
          </p:cNvPr>
          <p:cNvSpPr>
            <a:spLocks noGrp="1"/>
          </p:cNvSpPr>
          <p:nvPr>
            <p:ph type="dt" sz="half" idx="10"/>
          </p:nvPr>
        </p:nvSpPr>
        <p:spPr/>
        <p:txBody>
          <a:bodyPr/>
          <a:lstStyle/>
          <a:p>
            <a:fld id="{E4C95C0E-ADDC-4911-87EE-275801DB7178}" type="datetime1">
              <a:rPr lang="en-US" smtClean="0"/>
              <a:t>9/12/2024</a:t>
            </a:fld>
            <a:endParaRPr lang="en-US"/>
          </a:p>
        </p:txBody>
      </p:sp>
      <p:sp>
        <p:nvSpPr>
          <p:cNvPr id="6" name="Footer Placeholder 5">
            <a:extLst>
              <a:ext uri="{FF2B5EF4-FFF2-40B4-BE49-F238E27FC236}">
                <a16:creationId xmlns:a16="http://schemas.microsoft.com/office/drawing/2014/main" id="{C331C8AC-9A48-4377-ADEC-B8DB2AAAAE4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14CB8D3-17CC-4031-A34E-93F1B7B08F5F}"/>
              </a:ext>
            </a:extLst>
          </p:cNvPr>
          <p:cNvSpPr>
            <a:spLocks noGrp="1"/>
          </p:cNvSpPr>
          <p:nvPr>
            <p:ph type="sldNum" sz="quarter" idx="12"/>
          </p:nvPr>
        </p:nvSpPr>
        <p:spPr/>
        <p:txBody>
          <a:bodyPr/>
          <a:lstStyle/>
          <a:p>
            <a:fld id="{3C9D9619-50AC-4E68-87ED-06583CA52661}" type="slidenum">
              <a:rPr lang="en-US" smtClean="0"/>
              <a:t>‹#›</a:t>
            </a:fld>
            <a:endParaRPr lang="en-US"/>
          </a:p>
        </p:txBody>
      </p:sp>
    </p:spTree>
    <p:extLst>
      <p:ext uri="{BB962C8B-B14F-4D97-AF65-F5344CB8AC3E}">
        <p14:creationId xmlns:p14="http://schemas.microsoft.com/office/powerpoint/2010/main" val="1101487159"/>
      </p:ext>
    </p:extLst>
  </p:cSld>
  <p:clrMapOvr>
    <a:masterClrMapping/>
  </p:clrMapOvr>
  <mc:AlternateContent xmlns:mc="http://schemas.openxmlformats.org/markup-compatibility/2006">
    <mc:Choice xmlns:p14="http://schemas.microsoft.com/office/powerpoint/2010/main" Requires="p14">
      <p:transition spd="slow" p14:dur="4250"/>
    </mc:Choice>
    <mc:Fallback>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ECFB9-D310-4C6D-8DA9-A2E91C0C66D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5462B79-934F-4032-B974-7F141D61CB4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A67AC3-67F9-4407-BCF6-ACD852635459}"/>
              </a:ext>
            </a:extLst>
          </p:cNvPr>
          <p:cNvSpPr>
            <a:spLocks noGrp="1"/>
          </p:cNvSpPr>
          <p:nvPr>
            <p:ph type="dt" sz="half" idx="10"/>
          </p:nvPr>
        </p:nvSpPr>
        <p:spPr/>
        <p:txBody>
          <a:bodyPr/>
          <a:lstStyle/>
          <a:p>
            <a:fld id="{1EACDBEB-728D-476B-B744-8464459CCED9}" type="datetime1">
              <a:rPr lang="en-US" smtClean="0"/>
              <a:t>9/12/2024</a:t>
            </a:fld>
            <a:endParaRPr lang="en-US"/>
          </a:p>
        </p:txBody>
      </p:sp>
      <p:sp>
        <p:nvSpPr>
          <p:cNvPr id="5" name="Footer Placeholder 4">
            <a:extLst>
              <a:ext uri="{FF2B5EF4-FFF2-40B4-BE49-F238E27FC236}">
                <a16:creationId xmlns:a16="http://schemas.microsoft.com/office/drawing/2014/main" id="{650E2235-7B88-479C-ABF5-8D7AFD8C25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2B0713-727A-42E4-968D-9462673BAA0B}"/>
              </a:ext>
            </a:extLst>
          </p:cNvPr>
          <p:cNvSpPr>
            <a:spLocks noGrp="1"/>
          </p:cNvSpPr>
          <p:nvPr>
            <p:ph type="sldNum" sz="quarter" idx="12"/>
          </p:nvPr>
        </p:nvSpPr>
        <p:spPr/>
        <p:txBody>
          <a:bodyPr/>
          <a:lstStyle/>
          <a:p>
            <a:fld id="{3C9D9619-50AC-4E68-87ED-06583CA52661}" type="slidenum">
              <a:rPr lang="en-US" smtClean="0"/>
              <a:t>‹#›</a:t>
            </a:fld>
            <a:endParaRPr lang="en-US"/>
          </a:p>
        </p:txBody>
      </p:sp>
    </p:spTree>
    <p:extLst>
      <p:ext uri="{BB962C8B-B14F-4D97-AF65-F5344CB8AC3E}">
        <p14:creationId xmlns:p14="http://schemas.microsoft.com/office/powerpoint/2010/main" val="2001820479"/>
      </p:ext>
    </p:extLst>
  </p:cSld>
  <p:clrMapOvr>
    <a:masterClrMapping/>
  </p:clrMapOvr>
  <mc:AlternateContent xmlns:mc="http://schemas.openxmlformats.org/markup-compatibility/2006">
    <mc:Choice xmlns:p14="http://schemas.microsoft.com/office/powerpoint/2010/main" Requires="p14">
      <p:transition spd="slow" p14:dur="4250"/>
    </mc:Choice>
    <mc:Fallback>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BA08E0F-1145-4D10-9EB7-CCCC0430372E}"/>
              </a:ext>
            </a:extLst>
          </p:cNvPr>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658FB62-45BE-48E9-AC7D-BA81D3BD295E}"/>
              </a:ext>
            </a:extLst>
          </p:cNvPr>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75B2A5-9313-41F3-AA6C-4AD50DBC536B}"/>
              </a:ext>
            </a:extLst>
          </p:cNvPr>
          <p:cNvSpPr>
            <a:spLocks noGrp="1"/>
          </p:cNvSpPr>
          <p:nvPr>
            <p:ph type="dt" sz="half" idx="10"/>
          </p:nvPr>
        </p:nvSpPr>
        <p:spPr/>
        <p:txBody>
          <a:bodyPr/>
          <a:lstStyle/>
          <a:p>
            <a:fld id="{22FFCF19-E445-402A-B81C-8443EE5DBDD2}" type="datetime1">
              <a:rPr lang="en-US" smtClean="0"/>
              <a:t>9/12/2024</a:t>
            </a:fld>
            <a:endParaRPr lang="en-US"/>
          </a:p>
        </p:txBody>
      </p:sp>
      <p:sp>
        <p:nvSpPr>
          <p:cNvPr id="5" name="Footer Placeholder 4">
            <a:extLst>
              <a:ext uri="{FF2B5EF4-FFF2-40B4-BE49-F238E27FC236}">
                <a16:creationId xmlns:a16="http://schemas.microsoft.com/office/drawing/2014/main" id="{0D7BCE66-2DDB-4342-A51A-763A247763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2E47D4-DE9C-4978-A11D-67CFBAB3836E}"/>
              </a:ext>
            </a:extLst>
          </p:cNvPr>
          <p:cNvSpPr>
            <a:spLocks noGrp="1"/>
          </p:cNvSpPr>
          <p:nvPr>
            <p:ph type="sldNum" sz="quarter" idx="12"/>
          </p:nvPr>
        </p:nvSpPr>
        <p:spPr/>
        <p:txBody>
          <a:bodyPr/>
          <a:lstStyle/>
          <a:p>
            <a:fld id="{3C9D9619-50AC-4E68-87ED-06583CA52661}" type="slidenum">
              <a:rPr lang="en-US" smtClean="0"/>
              <a:t>‹#›</a:t>
            </a:fld>
            <a:endParaRPr lang="en-US"/>
          </a:p>
        </p:txBody>
      </p:sp>
    </p:spTree>
    <p:extLst>
      <p:ext uri="{BB962C8B-B14F-4D97-AF65-F5344CB8AC3E}">
        <p14:creationId xmlns:p14="http://schemas.microsoft.com/office/powerpoint/2010/main" val="1815655323"/>
      </p:ext>
    </p:extLst>
  </p:cSld>
  <p:clrMapOvr>
    <a:masterClrMapping/>
  </p:clrMapOvr>
  <mc:AlternateContent xmlns:mc="http://schemas.openxmlformats.org/markup-compatibility/2006">
    <mc:Choice xmlns:p14="http://schemas.microsoft.com/office/powerpoint/2010/main" Requires="p14">
      <p:transition spd="slow" p14:dur="4250"/>
    </mc:Choice>
    <mc:Fallback>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D622138-4C9E-4804-B872-B4B3B20A1D9D}" type="datetimeFigureOut">
              <a:rPr lang="en-US" smtClean="0"/>
              <a:pPr/>
              <a:t>9/12/2024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F62378-9ADC-4A17-BCE2-D1A3AAC1FF5A}" type="slidenum">
              <a:rPr lang="en-US" smtClean="0"/>
              <a:pPr/>
              <a:t>‹#›</a:t>
            </a:fld>
            <a:endParaRPr lang="en-US"/>
          </a:p>
        </p:txBody>
      </p:sp>
    </p:spTree>
    <p:extLst>
      <p:ext uri="{BB962C8B-B14F-4D97-AF65-F5344CB8AC3E}">
        <p14:creationId xmlns:p14="http://schemas.microsoft.com/office/powerpoint/2010/main" val="872732689"/>
      </p:ext>
    </p:extLst>
  </p:cSld>
  <p:clrMapOvr>
    <a:masterClrMapping/>
  </p:clrMapOvr>
  <mc:AlternateContent xmlns:mc="http://schemas.openxmlformats.org/markup-compatibility/2006">
    <mc:Choice xmlns:p14="http://schemas.microsoft.com/office/powerpoint/2010/main" Requires="p14">
      <p:transition spd="slow" p14:dur="4250"/>
    </mc:Choice>
    <mc:Fallback>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85C70-C79F-4BE3-8278-1C7B15F8A79A}"/>
              </a:ext>
            </a:extLst>
          </p:cNvPr>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5CB8B0C1-02A6-4980-9D78-123A985CDC4B}"/>
              </a:ext>
            </a:extLst>
          </p:cNvPr>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916D1C22-B45A-46D0-B818-829EA28E3B30}"/>
              </a:ext>
            </a:extLst>
          </p:cNvPr>
          <p:cNvSpPr>
            <a:spLocks noGrp="1"/>
          </p:cNvSpPr>
          <p:nvPr>
            <p:ph type="dt" sz="half" idx="10"/>
          </p:nvPr>
        </p:nvSpPr>
        <p:spPr/>
        <p:txBody>
          <a:bodyPr/>
          <a:lstStyle/>
          <a:p>
            <a:fld id="{C2215FDE-FA34-41D4-BC33-F44CF4D42E50}" type="datetime1">
              <a:rPr lang="en-US" smtClean="0"/>
              <a:t>9/12/2024</a:t>
            </a:fld>
            <a:endParaRPr lang="en-US"/>
          </a:p>
        </p:txBody>
      </p:sp>
      <p:sp>
        <p:nvSpPr>
          <p:cNvPr id="5" name="Footer Placeholder 4">
            <a:extLst>
              <a:ext uri="{FF2B5EF4-FFF2-40B4-BE49-F238E27FC236}">
                <a16:creationId xmlns:a16="http://schemas.microsoft.com/office/drawing/2014/main" id="{CD02EF3E-1E5A-46D1-A058-B3CACBA43B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DB7004-02BA-465F-8F95-A63AA8056C03}"/>
              </a:ext>
            </a:extLst>
          </p:cNvPr>
          <p:cNvSpPr>
            <a:spLocks noGrp="1"/>
          </p:cNvSpPr>
          <p:nvPr>
            <p:ph type="sldNum" sz="quarter" idx="12"/>
          </p:nvPr>
        </p:nvSpPr>
        <p:spPr/>
        <p:txBody>
          <a:bodyPr/>
          <a:lstStyle/>
          <a:p>
            <a:fld id="{3C9D9619-50AC-4E68-87ED-06583CA52661}" type="slidenum">
              <a:rPr lang="en-US" smtClean="0"/>
              <a:t>‹#›</a:t>
            </a:fld>
            <a:endParaRPr lang="en-US"/>
          </a:p>
        </p:txBody>
      </p:sp>
    </p:spTree>
    <p:extLst>
      <p:ext uri="{BB962C8B-B14F-4D97-AF65-F5344CB8AC3E}">
        <p14:creationId xmlns:p14="http://schemas.microsoft.com/office/powerpoint/2010/main" val="2372740879"/>
      </p:ext>
    </p:extLst>
  </p:cSld>
  <p:clrMapOvr>
    <a:masterClrMapping/>
  </p:clrMapOvr>
  <mc:AlternateContent xmlns:mc="http://schemas.openxmlformats.org/markup-compatibility/2006">
    <mc:Choice xmlns:p14="http://schemas.microsoft.com/office/powerpoint/2010/main" Requires="p14">
      <p:transition spd="slow" p14:dur="4250"/>
    </mc:Choice>
    <mc:Fallback>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549A07-BF7C-42FB-AD12-BD709A0556C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307D6C2-5547-440C-8ABF-9B1DC3C5482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B0AAEBD-83D5-4CE4-9FCD-5BD324359CC8}"/>
              </a:ext>
            </a:extLst>
          </p:cNvPr>
          <p:cNvSpPr>
            <a:spLocks noGrp="1"/>
          </p:cNvSpPr>
          <p:nvPr>
            <p:ph type="dt" sz="half" idx="10"/>
          </p:nvPr>
        </p:nvSpPr>
        <p:spPr/>
        <p:txBody>
          <a:bodyPr/>
          <a:lstStyle/>
          <a:p>
            <a:fld id="{0FBE3B23-4773-481C-A7F7-77BA0DC3AC0F}" type="datetime1">
              <a:rPr lang="en-US" smtClean="0"/>
              <a:t>9/12/2024</a:t>
            </a:fld>
            <a:endParaRPr lang="en-US"/>
          </a:p>
        </p:txBody>
      </p:sp>
      <p:sp>
        <p:nvSpPr>
          <p:cNvPr id="5" name="Footer Placeholder 4">
            <a:extLst>
              <a:ext uri="{FF2B5EF4-FFF2-40B4-BE49-F238E27FC236}">
                <a16:creationId xmlns:a16="http://schemas.microsoft.com/office/drawing/2014/main" id="{D1338E83-F46A-41C4-9FD9-C00F85E827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873256C-A2BD-4131-9D19-C3EF427A77AD}"/>
              </a:ext>
            </a:extLst>
          </p:cNvPr>
          <p:cNvSpPr>
            <a:spLocks noGrp="1"/>
          </p:cNvSpPr>
          <p:nvPr>
            <p:ph type="sldNum" sz="quarter" idx="12"/>
          </p:nvPr>
        </p:nvSpPr>
        <p:spPr/>
        <p:txBody>
          <a:bodyPr/>
          <a:lstStyle/>
          <a:p>
            <a:fld id="{3C9D9619-50AC-4E68-87ED-06583CA52661}" type="slidenum">
              <a:rPr lang="en-US" smtClean="0"/>
              <a:t>‹#›</a:t>
            </a:fld>
            <a:endParaRPr lang="en-US"/>
          </a:p>
        </p:txBody>
      </p:sp>
    </p:spTree>
    <p:extLst>
      <p:ext uri="{BB962C8B-B14F-4D97-AF65-F5344CB8AC3E}">
        <p14:creationId xmlns:p14="http://schemas.microsoft.com/office/powerpoint/2010/main" val="4194255650"/>
      </p:ext>
    </p:extLst>
  </p:cSld>
  <p:clrMapOvr>
    <a:masterClrMapping/>
  </p:clrMapOvr>
  <mc:AlternateContent xmlns:mc="http://schemas.openxmlformats.org/markup-compatibility/2006">
    <mc:Choice xmlns:p14="http://schemas.microsoft.com/office/powerpoint/2010/main" Requires="p14">
      <p:transition spd="slow" p14:dur="4250"/>
    </mc:Choice>
    <mc:Fallback>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A9B20-3E5E-4746-A40F-B5DE73AE2729}"/>
              </a:ext>
            </a:extLst>
          </p:cNvPr>
          <p:cNvSpPr>
            <a:spLocks noGrp="1"/>
          </p:cNvSpPr>
          <p:nvPr>
            <p:ph type="title"/>
          </p:nvPr>
        </p:nvSpPr>
        <p:spPr>
          <a:xfrm>
            <a:off x="831851" y="1709740"/>
            <a:ext cx="105156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197D4995-4EC5-47B5-A557-1AB6D557DCC6}"/>
              </a:ext>
            </a:extLst>
          </p:cNvPr>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7E83412-1F1C-4517-9318-B5796D300C82}"/>
              </a:ext>
            </a:extLst>
          </p:cNvPr>
          <p:cNvSpPr>
            <a:spLocks noGrp="1"/>
          </p:cNvSpPr>
          <p:nvPr>
            <p:ph type="dt" sz="half" idx="10"/>
          </p:nvPr>
        </p:nvSpPr>
        <p:spPr/>
        <p:txBody>
          <a:bodyPr/>
          <a:lstStyle/>
          <a:p>
            <a:fld id="{7B4FE02D-0CD9-4675-9BF0-F2F8C58F2778}" type="datetime1">
              <a:rPr lang="en-US" smtClean="0"/>
              <a:t>9/12/2024</a:t>
            </a:fld>
            <a:endParaRPr lang="en-US"/>
          </a:p>
        </p:txBody>
      </p:sp>
      <p:sp>
        <p:nvSpPr>
          <p:cNvPr id="5" name="Footer Placeholder 4">
            <a:extLst>
              <a:ext uri="{FF2B5EF4-FFF2-40B4-BE49-F238E27FC236}">
                <a16:creationId xmlns:a16="http://schemas.microsoft.com/office/drawing/2014/main" id="{34071A79-2C20-44C7-98EE-5C7B358D0E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EF6853-031B-4C8E-9B34-65F117AAE5FF}"/>
              </a:ext>
            </a:extLst>
          </p:cNvPr>
          <p:cNvSpPr>
            <a:spLocks noGrp="1"/>
          </p:cNvSpPr>
          <p:nvPr>
            <p:ph type="sldNum" sz="quarter" idx="12"/>
          </p:nvPr>
        </p:nvSpPr>
        <p:spPr/>
        <p:txBody>
          <a:bodyPr/>
          <a:lstStyle/>
          <a:p>
            <a:fld id="{3C9D9619-50AC-4E68-87ED-06583CA52661}" type="slidenum">
              <a:rPr lang="en-US" smtClean="0"/>
              <a:t>‹#›</a:t>
            </a:fld>
            <a:endParaRPr lang="en-US"/>
          </a:p>
        </p:txBody>
      </p:sp>
    </p:spTree>
    <p:extLst>
      <p:ext uri="{BB962C8B-B14F-4D97-AF65-F5344CB8AC3E}">
        <p14:creationId xmlns:p14="http://schemas.microsoft.com/office/powerpoint/2010/main" val="143529094"/>
      </p:ext>
    </p:extLst>
  </p:cSld>
  <p:clrMapOvr>
    <a:masterClrMapping/>
  </p:clrMapOvr>
  <mc:AlternateContent xmlns:mc="http://schemas.openxmlformats.org/markup-compatibility/2006">
    <mc:Choice xmlns:p14="http://schemas.microsoft.com/office/powerpoint/2010/main" Requires="p14">
      <p:transition spd="slow" p14:dur="4250"/>
    </mc:Choice>
    <mc:Fallback>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7024D-B50E-42CA-B9FA-A000BFC0C4D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DAE33D9-785A-4BC8-B853-EE6ECF23463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30941FA-2CCE-4C27-B44C-6BC013E64AF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129B6C3-DD55-475A-AD27-3F966C96116E}"/>
              </a:ext>
            </a:extLst>
          </p:cNvPr>
          <p:cNvSpPr>
            <a:spLocks noGrp="1"/>
          </p:cNvSpPr>
          <p:nvPr>
            <p:ph type="dt" sz="half" idx="10"/>
          </p:nvPr>
        </p:nvSpPr>
        <p:spPr/>
        <p:txBody>
          <a:bodyPr/>
          <a:lstStyle/>
          <a:p>
            <a:fld id="{2701F507-4E5A-41F8-A5C7-3F07174370B7}" type="datetime1">
              <a:rPr lang="en-US" smtClean="0"/>
              <a:t>9/12/2024</a:t>
            </a:fld>
            <a:endParaRPr lang="en-US"/>
          </a:p>
        </p:txBody>
      </p:sp>
      <p:sp>
        <p:nvSpPr>
          <p:cNvPr id="6" name="Footer Placeholder 5">
            <a:extLst>
              <a:ext uri="{FF2B5EF4-FFF2-40B4-BE49-F238E27FC236}">
                <a16:creationId xmlns:a16="http://schemas.microsoft.com/office/drawing/2014/main" id="{B6EFAB74-0419-477B-B848-0A248B4924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E8AACCB-CFB0-4239-A996-1B7105DB4837}"/>
              </a:ext>
            </a:extLst>
          </p:cNvPr>
          <p:cNvSpPr>
            <a:spLocks noGrp="1"/>
          </p:cNvSpPr>
          <p:nvPr>
            <p:ph type="sldNum" sz="quarter" idx="12"/>
          </p:nvPr>
        </p:nvSpPr>
        <p:spPr/>
        <p:txBody>
          <a:bodyPr/>
          <a:lstStyle/>
          <a:p>
            <a:fld id="{3C9D9619-50AC-4E68-87ED-06583CA52661}" type="slidenum">
              <a:rPr lang="en-US" smtClean="0"/>
              <a:t>‹#›</a:t>
            </a:fld>
            <a:endParaRPr lang="en-US"/>
          </a:p>
        </p:txBody>
      </p:sp>
    </p:spTree>
    <p:extLst>
      <p:ext uri="{BB962C8B-B14F-4D97-AF65-F5344CB8AC3E}">
        <p14:creationId xmlns:p14="http://schemas.microsoft.com/office/powerpoint/2010/main" val="2999939017"/>
      </p:ext>
    </p:extLst>
  </p:cSld>
  <p:clrMapOvr>
    <a:masterClrMapping/>
  </p:clrMapOvr>
  <mc:AlternateContent xmlns:mc="http://schemas.openxmlformats.org/markup-compatibility/2006">
    <mc:Choice xmlns:p14="http://schemas.microsoft.com/office/powerpoint/2010/main" Requires="p14">
      <p:transition spd="slow" p14:dur="4250"/>
    </mc:Choice>
    <mc:Fallback>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F2D0F-5F9B-4703-B2D9-175202996A0A}"/>
              </a:ext>
            </a:extLst>
          </p:cNvPr>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FEAF84B-955C-4779-8E70-D73E10883436}"/>
              </a:ext>
            </a:extLst>
          </p:cNvPr>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E1B7866B-35D0-497F-8F9A-9C3CDA3B83D0}"/>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1A0D7CC-4685-4925-ABC3-6E2A511ACF65}"/>
              </a:ext>
            </a:extLst>
          </p:cNvPr>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9D589D1D-EBED-490C-A773-2E9B86BEAB37}"/>
              </a:ext>
            </a:extLst>
          </p:cNvPr>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1592045-F2BB-4620-BB1D-FB20FF83281E}"/>
              </a:ext>
            </a:extLst>
          </p:cNvPr>
          <p:cNvSpPr>
            <a:spLocks noGrp="1"/>
          </p:cNvSpPr>
          <p:nvPr>
            <p:ph type="dt" sz="half" idx="10"/>
          </p:nvPr>
        </p:nvSpPr>
        <p:spPr/>
        <p:txBody>
          <a:bodyPr/>
          <a:lstStyle/>
          <a:p>
            <a:fld id="{21CBD3EB-94A4-48C2-B3C0-6C2E1C57D558}" type="datetime1">
              <a:rPr lang="en-US" smtClean="0"/>
              <a:t>9/12/2024</a:t>
            </a:fld>
            <a:endParaRPr lang="en-US"/>
          </a:p>
        </p:txBody>
      </p:sp>
      <p:sp>
        <p:nvSpPr>
          <p:cNvPr id="8" name="Footer Placeholder 7">
            <a:extLst>
              <a:ext uri="{FF2B5EF4-FFF2-40B4-BE49-F238E27FC236}">
                <a16:creationId xmlns:a16="http://schemas.microsoft.com/office/drawing/2014/main" id="{A00BB073-E370-4CF8-A008-E23CB813A97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7FB9747-4315-4F40-BC2D-18BD14F628EF}"/>
              </a:ext>
            </a:extLst>
          </p:cNvPr>
          <p:cNvSpPr>
            <a:spLocks noGrp="1"/>
          </p:cNvSpPr>
          <p:nvPr>
            <p:ph type="sldNum" sz="quarter" idx="12"/>
          </p:nvPr>
        </p:nvSpPr>
        <p:spPr/>
        <p:txBody>
          <a:bodyPr/>
          <a:lstStyle/>
          <a:p>
            <a:fld id="{3C9D9619-50AC-4E68-87ED-06583CA52661}" type="slidenum">
              <a:rPr lang="en-US" smtClean="0"/>
              <a:t>‹#›</a:t>
            </a:fld>
            <a:endParaRPr lang="en-US"/>
          </a:p>
        </p:txBody>
      </p:sp>
    </p:spTree>
    <p:extLst>
      <p:ext uri="{BB962C8B-B14F-4D97-AF65-F5344CB8AC3E}">
        <p14:creationId xmlns:p14="http://schemas.microsoft.com/office/powerpoint/2010/main" val="4265574880"/>
      </p:ext>
    </p:extLst>
  </p:cSld>
  <p:clrMapOvr>
    <a:masterClrMapping/>
  </p:clrMapOvr>
  <mc:AlternateContent xmlns:mc="http://schemas.openxmlformats.org/markup-compatibility/2006">
    <mc:Choice xmlns:p14="http://schemas.microsoft.com/office/powerpoint/2010/main" Requires="p14">
      <p:transition spd="slow" p14:dur="4250"/>
    </mc:Choice>
    <mc:Fallback>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2B13D2-AA0E-471F-B500-3A07F2B4C35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7581773-06EA-436B-8A74-6B7E23D716D2}"/>
              </a:ext>
            </a:extLst>
          </p:cNvPr>
          <p:cNvSpPr>
            <a:spLocks noGrp="1"/>
          </p:cNvSpPr>
          <p:nvPr>
            <p:ph type="dt" sz="half" idx="10"/>
          </p:nvPr>
        </p:nvSpPr>
        <p:spPr/>
        <p:txBody>
          <a:bodyPr/>
          <a:lstStyle/>
          <a:p>
            <a:fld id="{3E1EE04B-83F8-40D6-A985-C5D81EED17FE}" type="datetime1">
              <a:rPr lang="en-US" smtClean="0"/>
              <a:t>9/12/2024</a:t>
            </a:fld>
            <a:endParaRPr lang="en-US"/>
          </a:p>
        </p:txBody>
      </p:sp>
      <p:sp>
        <p:nvSpPr>
          <p:cNvPr id="4" name="Footer Placeholder 3">
            <a:extLst>
              <a:ext uri="{FF2B5EF4-FFF2-40B4-BE49-F238E27FC236}">
                <a16:creationId xmlns:a16="http://schemas.microsoft.com/office/drawing/2014/main" id="{44F44504-97EC-4FAB-89E6-49540EC834B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A791370-7B5B-48F6-AB18-5C2CDAA92928}"/>
              </a:ext>
            </a:extLst>
          </p:cNvPr>
          <p:cNvSpPr>
            <a:spLocks noGrp="1"/>
          </p:cNvSpPr>
          <p:nvPr>
            <p:ph type="sldNum" sz="quarter" idx="12"/>
          </p:nvPr>
        </p:nvSpPr>
        <p:spPr/>
        <p:txBody>
          <a:bodyPr/>
          <a:lstStyle/>
          <a:p>
            <a:fld id="{3C9D9619-50AC-4E68-87ED-06583CA52661}" type="slidenum">
              <a:rPr lang="en-US" smtClean="0"/>
              <a:t>‹#›</a:t>
            </a:fld>
            <a:endParaRPr lang="en-US"/>
          </a:p>
        </p:txBody>
      </p:sp>
    </p:spTree>
    <p:extLst>
      <p:ext uri="{BB962C8B-B14F-4D97-AF65-F5344CB8AC3E}">
        <p14:creationId xmlns:p14="http://schemas.microsoft.com/office/powerpoint/2010/main" val="3524358768"/>
      </p:ext>
    </p:extLst>
  </p:cSld>
  <p:clrMapOvr>
    <a:masterClrMapping/>
  </p:clrMapOvr>
  <mc:AlternateContent xmlns:mc="http://schemas.openxmlformats.org/markup-compatibility/2006">
    <mc:Choice xmlns:p14="http://schemas.microsoft.com/office/powerpoint/2010/main" Requires="p14">
      <p:transition spd="slow" p14:dur="4250"/>
    </mc:Choice>
    <mc:Fallback>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1864A1B-1D9E-4865-BBE6-0B3CD70F5369}"/>
              </a:ext>
            </a:extLst>
          </p:cNvPr>
          <p:cNvSpPr>
            <a:spLocks noGrp="1"/>
          </p:cNvSpPr>
          <p:nvPr>
            <p:ph type="dt" sz="half" idx="10"/>
          </p:nvPr>
        </p:nvSpPr>
        <p:spPr/>
        <p:txBody>
          <a:bodyPr/>
          <a:lstStyle/>
          <a:p>
            <a:fld id="{90D93AD7-A65D-448A-A642-52BD9801BB38}" type="datetime1">
              <a:rPr lang="en-US" smtClean="0"/>
              <a:t>9/12/2024</a:t>
            </a:fld>
            <a:endParaRPr lang="en-US"/>
          </a:p>
        </p:txBody>
      </p:sp>
      <p:sp>
        <p:nvSpPr>
          <p:cNvPr id="3" name="Footer Placeholder 2">
            <a:extLst>
              <a:ext uri="{FF2B5EF4-FFF2-40B4-BE49-F238E27FC236}">
                <a16:creationId xmlns:a16="http://schemas.microsoft.com/office/drawing/2014/main" id="{BAFA2131-EB34-4422-AD95-3FB5F58B643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3281D0B-53C7-4FB4-8910-014FACD4EE39}"/>
              </a:ext>
            </a:extLst>
          </p:cNvPr>
          <p:cNvSpPr>
            <a:spLocks noGrp="1"/>
          </p:cNvSpPr>
          <p:nvPr>
            <p:ph type="sldNum" sz="quarter" idx="12"/>
          </p:nvPr>
        </p:nvSpPr>
        <p:spPr/>
        <p:txBody>
          <a:bodyPr/>
          <a:lstStyle/>
          <a:p>
            <a:fld id="{3C9D9619-50AC-4E68-87ED-06583CA52661}" type="slidenum">
              <a:rPr lang="en-US" smtClean="0"/>
              <a:t>‹#›</a:t>
            </a:fld>
            <a:endParaRPr lang="en-US"/>
          </a:p>
        </p:txBody>
      </p:sp>
    </p:spTree>
    <p:extLst>
      <p:ext uri="{BB962C8B-B14F-4D97-AF65-F5344CB8AC3E}">
        <p14:creationId xmlns:p14="http://schemas.microsoft.com/office/powerpoint/2010/main" val="3078921744"/>
      </p:ext>
    </p:extLst>
  </p:cSld>
  <p:clrMapOvr>
    <a:masterClrMapping/>
  </p:clrMapOvr>
  <mc:AlternateContent xmlns:mc="http://schemas.openxmlformats.org/markup-compatibility/2006">
    <mc:Choice xmlns:p14="http://schemas.microsoft.com/office/powerpoint/2010/main" Requires="p14">
      <p:transition spd="slow" p14:dur="4250"/>
    </mc:Choice>
    <mc:Fallback>
      <p:transition spd="slow"/>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image" Target="../media/image2.jpeg"/><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1087902" y="-815922"/>
            <a:ext cx="2185183"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8" name="Oval 7"/>
          <p:cNvSpPr/>
          <p:nvPr/>
        </p:nvSpPr>
        <p:spPr>
          <a:xfrm>
            <a:off x="225089" y="21103"/>
            <a:ext cx="2269588"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Donut 10"/>
          <p:cNvSpPr/>
          <p:nvPr/>
        </p:nvSpPr>
        <p:spPr>
          <a:xfrm rot="2315675">
            <a:off x="243842" y="1055077"/>
            <a:ext cx="1500956"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2" name="Rectangle 11"/>
          <p:cNvSpPr/>
          <p:nvPr/>
        </p:nvSpPr>
        <p:spPr>
          <a:xfrm>
            <a:off x="1350498" y="-54"/>
            <a:ext cx="10841503"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5" name="Title Placeholder 4"/>
          <p:cNvSpPr>
            <a:spLocks noGrp="1"/>
          </p:cNvSpPr>
          <p:nvPr>
            <p:ph type="title"/>
          </p:nvPr>
        </p:nvSpPr>
        <p:spPr>
          <a:xfrm>
            <a:off x="1914144" y="274638"/>
            <a:ext cx="9997440" cy="1143000"/>
          </a:xfrm>
          <a:prstGeom prst="rect">
            <a:avLst/>
          </a:prstGeom>
        </p:spPr>
        <p:txBody>
          <a:bodyPr anchor="ctr">
            <a:normAutofit/>
          </a:bodyPr>
          <a:lstStyle/>
          <a:p>
            <a:r>
              <a:rPr kumimoji="0" lang="en-US"/>
              <a:t>Click to edit Master title style</a:t>
            </a:r>
          </a:p>
        </p:txBody>
      </p:sp>
      <p:sp>
        <p:nvSpPr>
          <p:cNvPr id="9" name="Text Placeholder 8"/>
          <p:cNvSpPr>
            <a:spLocks noGrp="1"/>
          </p:cNvSpPr>
          <p:nvPr>
            <p:ph type="body" idx="1"/>
          </p:nvPr>
        </p:nvSpPr>
        <p:spPr>
          <a:xfrm>
            <a:off x="1914144" y="1447800"/>
            <a:ext cx="9997440" cy="4800600"/>
          </a:xfrm>
          <a:prstGeom prst="rect">
            <a:avLst/>
          </a:prstGeom>
        </p:spPr>
        <p:txBody>
          <a:bodyPr>
            <a:normAutofit/>
          </a:bodyPr>
          <a:lstStyle/>
          <a:p>
            <a:pPr lvl="0" eaLnBrk="1" latinLnBrk="0" hangingPunct="1"/>
            <a:r>
              <a:rPr kumimoji="0" lang="en-US"/>
              <a:t>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4" name="Date Placeholder 23"/>
          <p:cNvSpPr>
            <a:spLocks noGrp="1"/>
          </p:cNvSpPr>
          <p:nvPr>
            <p:ph type="dt" sz="half" idx="2"/>
          </p:nvPr>
        </p:nvSpPr>
        <p:spPr>
          <a:xfrm>
            <a:off x="4775200" y="6305550"/>
            <a:ext cx="28448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a:defRPr/>
            </a:pPr>
            <a:fld id="{4AA14F7B-2C25-4BC6-89FD-4A762A0CEA03}" type="datetimeFigureOut">
              <a:rPr lang="en-US" smtClean="0"/>
              <a:pPr>
                <a:defRPr/>
              </a:pPr>
              <a:t>9/12/2024</a:t>
            </a:fld>
            <a:endParaRPr lang="en-US"/>
          </a:p>
        </p:txBody>
      </p:sp>
      <p:sp>
        <p:nvSpPr>
          <p:cNvPr id="10" name="Footer Placeholder 9"/>
          <p:cNvSpPr>
            <a:spLocks noGrp="1"/>
          </p:cNvSpPr>
          <p:nvPr>
            <p:ph type="ftr" sz="quarter" idx="3"/>
          </p:nvPr>
        </p:nvSpPr>
        <p:spPr>
          <a:xfrm>
            <a:off x="7620000" y="6305550"/>
            <a:ext cx="38608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pPr>
              <a:defRPr/>
            </a:pPr>
            <a:endParaRPr lang="en-US"/>
          </a:p>
        </p:txBody>
      </p:sp>
      <p:sp>
        <p:nvSpPr>
          <p:cNvPr id="22" name="Slide Number Placeholder 21"/>
          <p:cNvSpPr>
            <a:spLocks noGrp="1"/>
          </p:cNvSpPr>
          <p:nvPr>
            <p:ph type="sldNum" sz="quarter" idx="4"/>
          </p:nvPr>
        </p:nvSpPr>
        <p:spPr>
          <a:xfrm>
            <a:off x="11484864" y="6305550"/>
            <a:ext cx="6096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a:defRPr/>
            </a:pPr>
            <a:fld id="{25F6D978-66FC-49C5-82CB-245A4D859F0B}" type="slidenum">
              <a:rPr lang="en-US" smtClean="0"/>
              <a:pPr>
                <a:defRPr/>
              </a:pPr>
              <a:t>‹#›</a:t>
            </a:fld>
            <a:endParaRPr lang="en-US"/>
          </a:p>
        </p:txBody>
      </p:sp>
      <p:sp>
        <p:nvSpPr>
          <p:cNvPr id="15" name="Rectangle 14"/>
          <p:cNvSpPr/>
          <p:nvPr/>
        </p:nvSpPr>
        <p:spPr bwMode="invGray">
          <a:xfrm>
            <a:off x="1353312" y="-54"/>
            <a:ext cx="97536"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Tree>
    <p:extLst>
      <p:ext uri="{BB962C8B-B14F-4D97-AF65-F5344CB8AC3E}">
        <p14:creationId xmlns:p14="http://schemas.microsoft.com/office/powerpoint/2010/main" val="2295924614"/>
      </p:ext>
    </p:extLst>
  </p:cSld>
  <p:clrMap bg1="lt1" tx1="dk1" bg2="lt2" tx2="dk2" accent1="accent1" accent2="accent2" accent3="accent3" accent4="accent4" accent5="accent5" accent6="accent6" hlink="hlink" folHlink="folHlink"/>
  <p:sldLayoutIdLst>
    <p:sldLayoutId id="2147483661" r:id="rId1"/>
    <p:sldLayoutId id="2147483662" r:id="rId2"/>
  </p:sldLayoutIdLst>
  <mc:AlternateContent xmlns:mc="http://schemas.openxmlformats.org/markup-compatibility/2006">
    <mc:Choice xmlns:p14="http://schemas.microsoft.com/office/powerpoint/2010/main" Requires="p14">
      <p:transition spd="slow" p14:dur="4250"/>
    </mc:Choice>
    <mc:Fallback>
      <p:transition spd="slow"/>
    </mc:Fallback>
  </mc:AlternateContent>
  <p:txStyles>
    <p:titleStyle>
      <a:lvl1pPr algn="l" rtl="0" eaLnBrk="1" latinLnBrk="0" hangingPunct="1">
        <a:spcBef>
          <a:spcPct val="0"/>
        </a:spcBef>
        <a:buNone/>
        <a:defRPr kumimoji="0" sz="4300" kern="1200">
          <a:solidFill>
            <a:srgbClr val="2B12BE"/>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7000" r="-7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31ACE3F-9387-420D-B5E5-67E8B977FDB7}"/>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CF29809-C681-4294-B2B1-0DA61FE9366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9E3712-809D-4963-A478-177910AE0B76}"/>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6ABE9F7-2999-4F91-80C1-81352EF68162}" type="datetime1">
              <a:rPr lang="en-US" smtClean="0"/>
              <a:t>9/12/2024</a:t>
            </a:fld>
            <a:endParaRPr lang="en-GB"/>
          </a:p>
        </p:txBody>
      </p:sp>
      <p:sp>
        <p:nvSpPr>
          <p:cNvPr id="5" name="Footer Placeholder 4">
            <a:extLst>
              <a:ext uri="{FF2B5EF4-FFF2-40B4-BE49-F238E27FC236}">
                <a16:creationId xmlns:a16="http://schemas.microsoft.com/office/drawing/2014/main" id="{724B3F72-74FA-42EA-88A9-346E0CAED0B5}"/>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6FE1FACA-B1D6-434A-A23C-4170D1E82640}"/>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3B89358-DCFF-4DD8-9B3C-AB9827F5A239}" type="slidenum">
              <a:rPr lang="en-GB" smtClean="0"/>
              <a:t>‹#›</a:t>
            </a:fld>
            <a:endParaRPr lang="en-GB"/>
          </a:p>
        </p:txBody>
      </p:sp>
    </p:spTree>
    <p:extLst>
      <p:ext uri="{BB962C8B-B14F-4D97-AF65-F5344CB8AC3E}">
        <p14:creationId xmlns:p14="http://schemas.microsoft.com/office/powerpoint/2010/main" val="3794166965"/>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mc:AlternateContent xmlns:mc="http://schemas.openxmlformats.org/markup-compatibility/2006">
    <mc:Choice xmlns:p14="http://schemas.microsoft.com/office/powerpoint/2010/main" Requires="p14">
      <p:transition spd="slow" p14:dur="4250"/>
    </mc:Choice>
    <mc:Fallback>
      <p:transition spd="slow"/>
    </mc:Fallback>
  </mc:AlternateConten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asamoahwaded@pcsb.org" TargetMode="External"/><Relationship Id="rId2" Type="http://schemas.openxmlformats.org/officeDocument/2006/relationships/hyperlink" Target="mailto:schachterk@pcsb.org" TargetMode="External"/><Relationship Id="rId1" Type="http://schemas.openxmlformats.org/officeDocument/2006/relationships/slideLayout" Target="../slideLayouts/slideLayout2.xml"/><Relationship Id="rId5" Type="http://schemas.openxmlformats.org/officeDocument/2006/relationships/hyperlink" Target="mailto:homar@pcsb.org" TargetMode="External"/><Relationship Id="rId4" Type="http://schemas.openxmlformats.org/officeDocument/2006/relationships/hyperlink" Target="mailto:erwinr@pcsb.org"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hyperlink" Target="https://www.floridastudentfinancialaidsg.org/SAPBFMAIN/SAPBFMAIN" TargetMode="External"/><Relationship Id="rId4" Type="http://schemas.openxmlformats.org/officeDocument/2006/relationships/image" Target="../media/image7.png"/></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hyperlink" Target="https://www.floridastudentfinancialaidsg.org/PDF/BFHandbookChapter2.pdf"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3" Type="http://schemas.openxmlformats.org/officeDocument/2006/relationships/hyperlink" Target="http://www.fldoe.org/core/fileparse.php/7525/urlt/active-articulation-summary.xlsx" TargetMode="External"/><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hyperlink" Target="http://www.spcollege.edu/connect" TargetMode="External"/><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450689" y="5448923"/>
            <a:ext cx="10549719" cy="1219200"/>
          </a:xfrm>
        </p:spPr>
        <p:txBody>
          <a:bodyPr>
            <a:normAutofit/>
          </a:bodyPr>
          <a:lstStyle/>
          <a:p>
            <a:pPr algn="ctr"/>
            <a:r>
              <a:rPr lang="en-US" sz="2800"/>
              <a:t>Career Academy of Business Administration &amp; Management</a:t>
            </a:r>
          </a:p>
          <a:p>
            <a:pPr algn="ctr"/>
            <a:r>
              <a:rPr lang="en-US" sz="2800"/>
              <a:t>An Academy of Distinction – with Distinguished Honors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39548" y="1209178"/>
            <a:ext cx="4572000" cy="4114800"/>
          </a:xfrm>
          <a:prstGeom prst="rect">
            <a:avLst/>
          </a:prstGeom>
        </p:spPr>
      </p:pic>
      <p:sp>
        <p:nvSpPr>
          <p:cNvPr id="2" name="TextBox 1">
            <a:extLst>
              <a:ext uri="{FF2B5EF4-FFF2-40B4-BE49-F238E27FC236}">
                <a16:creationId xmlns:a16="http://schemas.microsoft.com/office/drawing/2014/main" id="{97A763A6-7900-86F3-1860-6381A00B5384}"/>
              </a:ext>
            </a:extLst>
          </p:cNvPr>
          <p:cNvSpPr txBox="1"/>
          <p:nvPr/>
        </p:nvSpPr>
        <p:spPr>
          <a:xfrm>
            <a:off x="2805620" y="314793"/>
            <a:ext cx="7839856" cy="769441"/>
          </a:xfrm>
          <a:prstGeom prst="rect">
            <a:avLst/>
          </a:prstGeom>
          <a:noFill/>
        </p:spPr>
        <p:txBody>
          <a:bodyPr wrap="square" rtlCol="0">
            <a:spAutoFit/>
          </a:bodyPr>
          <a:lstStyle/>
          <a:p>
            <a:pPr algn="ctr"/>
            <a:r>
              <a:rPr lang="en-US" sz="4400"/>
              <a:t>Welcome Parents!</a:t>
            </a:r>
          </a:p>
        </p:txBody>
      </p:sp>
    </p:spTree>
    <p:extLst>
      <p:ext uri="{BB962C8B-B14F-4D97-AF65-F5344CB8AC3E}">
        <p14:creationId xmlns:p14="http://schemas.microsoft.com/office/powerpoint/2010/main" val="1537357398"/>
      </p:ext>
    </p:extLst>
  </p:cSld>
  <p:clrMapOvr>
    <a:masterClrMapping/>
  </p:clrMapOvr>
  <mc:AlternateContent xmlns:mc="http://schemas.openxmlformats.org/markup-compatibility/2006">
    <mc:Choice xmlns:p14="http://schemas.microsoft.com/office/powerpoint/2010/main" Requires="p14">
      <p:transition spd="slow" p14:dur="4250"/>
    </mc:Choice>
    <mc:Fallback>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6794" y="0"/>
            <a:ext cx="10835205" cy="853440"/>
          </a:xfrm>
        </p:spPr>
        <p:txBody>
          <a:bodyPr/>
          <a:lstStyle/>
          <a:p>
            <a:pPr algn="ctr"/>
            <a:r>
              <a:rPr lang="en-US"/>
              <a:t>Job Shadow</a:t>
            </a:r>
          </a:p>
        </p:txBody>
      </p:sp>
      <p:sp>
        <p:nvSpPr>
          <p:cNvPr id="3" name="Content Placeholder 2"/>
          <p:cNvSpPr>
            <a:spLocks noGrp="1"/>
          </p:cNvSpPr>
          <p:nvPr>
            <p:ph idx="1"/>
          </p:nvPr>
        </p:nvSpPr>
        <p:spPr>
          <a:xfrm>
            <a:off x="1356793" y="853440"/>
            <a:ext cx="10765537" cy="6004560"/>
          </a:xfrm>
        </p:spPr>
        <p:txBody>
          <a:bodyPr>
            <a:normAutofit/>
          </a:bodyPr>
          <a:lstStyle/>
          <a:p>
            <a:pPr marL="82296" indent="0">
              <a:buNone/>
            </a:pPr>
            <a:r>
              <a:rPr lang="en-US" sz="3600"/>
              <a:t>A short-term work-based educational experience which introduces students to a particular job or career by pairing them with an employee of a business, industry or agency. By following or "shadowing" that employee for a day, students become familiar with the duties associated with that occupation, the physical setting of the occupation, and the compatibility of the occupation with their own career goals. </a:t>
            </a:r>
          </a:p>
          <a:p>
            <a:pPr marL="82296" indent="0">
              <a:buNone/>
            </a:pPr>
            <a:r>
              <a:rPr lang="en-US" sz="3600"/>
              <a:t>Wednesday, November 6, 2024</a:t>
            </a:r>
          </a:p>
        </p:txBody>
      </p:sp>
    </p:spTree>
    <p:extLst>
      <p:ext uri="{BB962C8B-B14F-4D97-AF65-F5344CB8AC3E}">
        <p14:creationId xmlns:p14="http://schemas.microsoft.com/office/powerpoint/2010/main" val="3100242726"/>
      </p:ext>
    </p:extLst>
  </p:cSld>
  <p:clrMapOvr>
    <a:masterClrMapping/>
  </p:clrMapOvr>
  <mc:AlternateContent xmlns:mc="http://schemas.openxmlformats.org/markup-compatibility/2006">
    <mc:Choice xmlns:p14="http://schemas.microsoft.com/office/powerpoint/2010/main" Requires="p14">
      <p:transition spd="slow" p14:dur="4250"/>
    </mc:Choice>
    <mc:Fallback>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8087" y="0"/>
            <a:ext cx="9997440" cy="1143000"/>
          </a:xfrm>
        </p:spPr>
        <p:txBody>
          <a:bodyPr/>
          <a:lstStyle/>
          <a:p>
            <a:pPr algn="ctr"/>
            <a:r>
              <a:rPr lang="en-US"/>
              <a:t>Professional Attire</a:t>
            </a:r>
          </a:p>
        </p:txBody>
      </p:sp>
      <p:sp>
        <p:nvSpPr>
          <p:cNvPr id="3" name="Content Placeholder 2"/>
          <p:cNvSpPr>
            <a:spLocks noGrp="1"/>
          </p:cNvSpPr>
          <p:nvPr>
            <p:ph idx="1"/>
          </p:nvPr>
        </p:nvSpPr>
        <p:spPr>
          <a:xfrm>
            <a:off x="1348087" y="992777"/>
            <a:ext cx="10782953" cy="5865223"/>
          </a:xfrm>
        </p:spPr>
        <p:txBody>
          <a:bodyPr>
            <a:normAutofit/>
          </a:bodyPr>
          <a:lstStyle/>
          <a:p>
            <a:pPr marL="82296" indent="0">
              <a:buNone/>
            </a:pPr>
            <a:r>
              <a:rPr lang="en-US"/>
              <a:t>Professional Dress days allow students to develop an awareness of the image your appearance projects, as well as to learn and practice the finer points of making great first impressions and dressing for success. You will also receive many tips for dressing professionally for special situations like job interviews, business meetings and even business trips. </a:t>
            </a:r>
          </a:p>
          <a:p>
            <a:pPr marL="82296" indent="0">
              <a:buNone/>
            </a:pPr>
            <a:endParaRPr lang="en-US"/>
          </a:p>
          <a:p>
            <a:pPr marL="82296" indent="0">
              <a:buNone/>
            </a:pPr>
            <a:r>
              <a:rPr lang="en-US"/>
              <a:t>This is a graded assignment, once per grading period. </a:t>
            </a:r>
          </a:p>
          <a:p>
            <a:pPr marL="813816" lvl="1" indent="-457200"/>
            <a:r>
              <a:rPr lang="en-US" sz="3200"/>
              <a:t>Thursday, September 26</a:t>
            </a:r>
          </a:p>
          <a:p>
            <a:pPr marL="813816" lvl="1" indent="-457200"/>
            <a:r>
              <a:rPr lang="en-US" sz="3200"/>
              <a:t>Tuesday, November 12</a:t>
            </a:r>
          </a:p>
          <a:p>
            <a:pPr marL="82296" indent="0">
              <a:buNone/>
            </a:pPr>
            <a:endParaRPr lang="en-US"/>
          </a:p>
        </p:txBody>
      </p:sp>
    </p:spTree>
    <p:extLst>
      <p:ext uri="{BB962C8B-B14F-4D97-AF65-F5344CB8AC3E}">
        <p14:creationId xmlns:p14="http://schemas.microsoft.com/office/powerpoint/2010/main" val="3066720906"/>
      </p:ext>
    </p:extLst>
  </p:cSld>
  <p:clrMapOvr>
    <a:masterClrMapping/>
  </p:clrMapOvr>
  <mc:AlternateContent xmlns:mc="http://schemas.openxmlformats.org/markup-compatibility/2006">
    <mc:Choice xmlns:p14="http://schemas.microsoft.com/office/powerpoint/2010/main" Requires="p14">
      <p:transition spd="slow" p14:dur="4250"/>
    </mc:Choice>
    <mc:Fallback>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4213" y="0"/>
            <a:ext cx="10748118" cy="783771"/>
          </a:xfrm>
        </p:spPr>
        <p:txBody>
          <a:bodyPr/>
          <a:lstStyle/>
          <a:p>
            <a:pPr algn="ctr"/>
            <a:r>
              <a:rPr lang="en-US"/>
              <a:t>Community Service Project</a:t>
            </a:r>
          </a:p>
        </p:txBody>
      </p:sp>
      <p:sp>
        <p:nvSpPr>
          <p:cNvPr id="3" name="Content Placeholder 2"/>
          <p:cNvSpPr>
            <a:spLocks noGrp="1"/>
          </p:cNvSpPr>
          <p:nvPr>
            <p:ph idx="1"/>
          </p:nvPr>
        </p:nvSpPr>
        <p:spPr>
          <a:xfrm>
            <a:off x="1374213" y="931817"/>
            <a:ext cx="10748118" cy="5926183"/>
          </a:xfrm>
        </p:spPr>
        <p:txBody>
          <a:bodyPr>
            <a:normAutofit/>
          </a:bodyPr>
          <a:lstStyle/>
          <a:p>
            <a:pPr marL="82296" indent="0">
              <a:buNone/>
            </a:pPr>
            <a:r>
              <a:rPr lang="en-US"/>
              <a:t>Designed to: Give students opportunities to earn volunteering hours for Bright Futures; teach Corporate Social Responsibility (CSR);  and to foster community in the program and school.</a:t>
            </a:r>
          </a:p>
          <a:p>
            <a:pPr marL="82296" indent="0">
              <a:buNone/>
            </a:pPr>
            <a:r>
              <a:rPr lang="en-US"/>
              <a:t>Over the past 10 years CABAM Students have raised over $80,000 and volunteered many thousands of hours for several worthy causes.</a:t>
            </a:r>
          </a:p>
          <a:p>
            <a:r>
              <a:rPr lang="en-US"/>
              <a:t>Keep Florida Beautiful</a:t>
            </a:r>
          </a:p>
          <a:p>
            <a:r>
              <a:rPr lang="en-US"/>
              <a:t>FEAST</a:t>
            </a:r>
          </a:p>
          <a:p>
            <a:r>
              <a:rPr lang="en-US"/>
              <a:t>Suncoast Animal Shelter</a:t>
            </a:r>
          </a:p>
          <a:p>
            <a:r>
              <a:rPr lang="en-US"/>
              <a:t>PHCC </a:t>
            </a:r>
          </a:p>
          <a:p>
            <a:r>
              <a:rPr lang="en-US"/>
              <a:t>American Cancer Society – Relay for Life</a:t>
            </a:r>
          </a:p>
        </p:txBody>
      </p:sp>
    </p:spTree>
    <p:extLst>
      <p:ext uri="{BB962C8B-B14F-4D97-AF65-F5344CB8AC3E}">
        <p14:creationId xmlns:p14="http://schemas.microsoft.com/office/powerpoint/2010/main" val="2072558957"/>
      </p:ext>
    </p:extLst>
  </p:cSld>
  <p:clrMapOvr>
    <a:masterClrMapping/>
  </p:clrMapOvr>
  <mc:AlternateContent xmlns:mc="http://schemas.openxmlformats.org/markup-compatibility/2006">
    <mc:Choice xmlns:p14="http://schemas.microsoft.com/office/powerpoint/2010/main" Requires="p14">
      <p:transition spd="slow" p14:dur="4250"/>
    </mc:Choice>
    <mc:Fallback>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9379" y="38100"/>
            <a:ext cx="9997440" cy="1143000"/>
          </a:xfrm>
        </p:spPr>
        <p:txBody>
          <a:bodyPr/>
          <a:lstStyle/>
          <a:p>
            <a:r>
              <a:rPr lang="en-US"/>
              <a:t>Seminars &amp; Business Lecture Series</a:t>
            </a:r>
          </a:p>
        </p:txBody>
      </p:sp>
      <p:sp>
        <p:nvSpPr>
          <p:cNvPr id="3" name="Content Placeholder 2"/>
          <p:cNvSpPr>
            <a:spLocks noGrp="1"/>
          </p:cNvSpPr>
          <p:nvPr>
            <p:ph idx="1"/>
          </p:nvPr>
        </p:nvSpPr>
        <p:spPr>
          <a:xfrm>
            <a:off x="1428206" y="1097280"/>
            <a:ext cx="10763794" cy="5722620"/>
          </a:xfrm>
        </p:spPr>
        <p:txBody>
          <a:bodyPr>
            <a:normAutofit lnSpcReduction="10000"/>
          </a:bodyPr>
          <a:lstStyle/>
          <a:p>
            <a:pPr marL="82296" indent="0">
              <a:buNone/>
            </a:pPr>
            <a:r>
              <a:rPr lang="en-US" u="sng"/>
              <a:t>Business Lecture Series</a:t>
            </a:r>
          </a:p>
          <a:p>
            <a:pPr marL="82296" indent="0">
              <a:buNone/>
            </a:pPr>
            <a:r>
              <a:rPr lang="en-US"/>
              <a:t>This long running event occurs each semester, where local businesspeople present practical concepts and skills, aimed at helping you prepare for College, Careers, and Life.  Past topics have included; Time Management, Math in the Real World, Employer Expectations, Accountability, and Job Interviews. </a:t>
            </a:r>
          </a:p>
          <a:p>
            <a:pPr marL="82296" indent="0">
              <a:buNone/>
            </a:pPr>
            <a:r>
              <a:rPr lang="en-US" u="sng"/>
              <a:t>Seminars</a:t>
            </a:r>
          </a:p>
          <a:p>
            <a:pPr marL="82296" indent="0">
              <a:buNone/>
            </a:pPr>
            <a:r>
              <a:rPr lang="en-US"/>
              <a:t>Similar to Lecture Series, but usually shorter and dedicated to a specific Topic.</a:t>
            </a:r>
          </a:p>
          <a:p>
            <a:r>
              <a:rPr lang="en-US"/>
              <a:t>Dress for Success: Thursday, September 26</a:t>
            </a:r>
          </a:p>
          <a:p>
            <a:r>
              <a:rPr lang="en-US"/>
              <a:t>Cyber Security Awareness Seminar: October</a:t>
            </a:r>
          </a:p>
        </p:txBody>
      </p:sp>
    </p:spTree>
    <p:extLst>
      <p:ext uri="{BB962C8B-B14F-4D97-AF65-F5344CB8AC3E}">
        <p14:creationId xmlns:p14="http://schemas.microsoft.com/office/powerpoint/2010/main" val="2218322107"/>
      </p:ext>
    </p:extLst>
  </p:cSld>
  <p:clrMapOvr>
    <a:masterClrMapping/>
  </p:clrMapOvr>
  <mc:AlternateContent xmlns:mc="http://schemas.openxmlformats.org/markup-compatibility/2006">
    <mc:Choice xmlns:p14="http://schemas.microsoft.com/office/powerpoint/2010/main" Requires="p14">
      <p:transition spd="slow" p14:dur="4250"/>
    </mc:Choice>
    <mc:Fallback>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0670" y="0"/>
            <a:ext cx="9997440" cy="1143000"/>
          </a:xfrm>
        </p:spPr>
        <p:txBody>
          <a:bodyPr/>
          <a:lstStyle/>
          <a:p>
            <a:pPr algn="ctr"/>
            <a:r>
              <a:rPr lang="en-US"/>
              <a:t>Industry Certifications</a:t>
            </a:r>
          </a:p>
        </p:txBody>
      </p:sp>
      <p:sp>
        <p:nvSpPr>
          <p:cNvPr id="3" name="Content Placeholder 2"/>
          <p:cNvSpPr>
            <a:spLocks noGrp="1"/>
          </p:cNvSpPr>
          <p:nvPr>
            <p:ph idx="1"/>
          </p:nvPr>
        </p:nvSpPr>
        <p:spPr>
          <a:xfrm>
            <a:off x="1436914" y="1254034"/>
            <a:ext cx="10474670" cy="4994366"/>
          </a:xfrm>
        </p:spPr>
        <p:txBody>
          <a:bodyPr>
            <a:normAutofit/>
          </a:bodyPr>
          <a:lstStyle/>
          <a:p>
            <a:pPr marL="82296" indent="0">
              <a:buNone/>
            </a:pPr>
            <a:r>
              <a:rPr lang="en-US" sz="4000"/>
              <a:t>Last year More than 125 CABAM students improved their resumes by earning almost 300 globally recognized credentials with a wide variety of certifications. They also helped boost the school grade, and some earned additional college credits and scholarships and even helped earn money for CABAM (Which we spend on them!)</a:t>
            </a:r>
          </a:p>
        </p:txBody>
      </p:sp>
    </p:spTree>
    <p:extLst>
      <p:ext uri="{BB962C8B-B14F-4D97-AF65-F5344CB8AC3E}">
        <p14:creationId xmlns:p14="http://schemas.microsoft.com/office/powerpoint/2010/main" val="3638485484"/>
      </p:ext>
    </p:extLst>
  </p:cSld>
  <p:clrMapOvr>
    <a:masterClrMapping/>
  </p:clrMapOvr>
  <mc:AlternateContent xmlns:mc="http://schemas.openxmlformats.org/markup-compatibility/2006">
    <mc:Choice xmlns:p14="http://schemas.microsoft.com/office/powerpoint/2010/main" Requires="p14">
      <p:transition spd="slow" p14:dur="4250"/>
    </mc:Choice>
    <mc:Fallback>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8087" y="0"/>
            <a:ext cx="9997440" cy="1143000"/>
          </a:xfrm>
        </p:spPr>
        <p:txBody>
          <a:bodyPr/>
          <a:lstStyle/>
          <a:p>
            <a:pPr algn="ctr"/>
            <a:r>
              <a:rPr lang="en-US"/>
              <a:t>Career &amp; College Fair/Mock Interviews</a:t>
            </a:r>
          </a:p>
        </p:txBody>
      </p:sp>
      <p:sp>
        <p:nvSpPr>
          <p:cNvPr id="3" name="Content Placeholder 2"/>
          <p:cNvSpPr>
            <a:spLocks noGrp="1"/>
          </p:cNvSpPr>
          <p:nvPr>
            <p:ph idx="1"/>
          </p:nvPr>
        </p:nvSpPr>
        <p:spPr>
          <a:xfrm>
            <a:off x="1506583" y="1219200"/>
            <a:ext cx="10624457" cy="5638800"/>
          </a:xfrm>
        </p:spPr>
        <p:txBody>
          <a:bodyPr>
            <a:normAutofit/>
          </a:bodyPr>
          <a:lstStyle/>
          <a:p>
            <a:pPr marL="82296" indent="0">
              <a:buNone/>
            </a:pPr>
            <a:r>
              <a:rPr lang="en-US" sz="3600"/>
              <a:t>This event is an opportunity for you to meet with potential employers, and practice networking, filling out job applications, and even interviewing. Many students receive employment or arrange to complete volunteer hours through these events. </a:t>
            </a:r>
          </a:p>
          <a:p>
            <a:pPr marL="82296" indent="0">
              <a:buNone/>
            </a:pPr>
            <a:endParaRPr lang="en-US" sz="3600"/>
          </a:p>
          <a:p>
            <a:pPr marL="82296" indent="0">
              <a:buNone/>
            </a:pPr>
            <a:r>
              <a:rPr lang="en-US" sz="3600"/>
              <a:t>Mock Interviews: Tuesday, October 22</a:t>
            </a:r>
          </a:p>
          <a:p>
            <a:pPr marL="82296" indent="0">
              <a:buNone/>
            </a:pPr>
            <a:r>
              <a:rPr lang="en-US" sz="3600"/>
              <a:t>Career Fair: Spring 2025</a:t>
            </a:r>
          </a:p>
        </p:txBody>
      </p:sp>
    </p:spTree>
    <p:extLst>
      <p:ext uri="{BB962C8B-B14F-4D97-AF65-F5344CB8AC3E}">
        <p14:creationId xmlns:p14="http://schemas.microsoft.com/office/powerpoint/2010/main" val="2259107855"/>
      </p:ext>
    </p:extLst>
  </p:cSld>
  <p:clrMapOvr>
    <a:masterClrMapping/>
  </p:clrMapOvr>
  <mc:AlternateContent xmlns:mc="http://schemas.openxmlformats.org/markup-compatibility/2006">
    <mc:Choice xmlns:p14="http://schemas.microsoft.com/office/powerpoint/2010/main" Requires="p14">
      <p:transition spd="slow" p14:dur="4250"/>
    </mc:Choice>
    <mc:Fallback>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6796" y="0"/>
            <a:ext cx="9997440" cy="1143000"/>
          </a:xfrm>
        </p:spPr>
        <p:txBody>
          <a:bodyPr>
            <a:normAutofit/>
          </a:bodyPr>
          <a:lstStyle/>
          <a:p>
            <a:pPr algn="ctr"/>
            <a:r>
              <a:rPr lang="en-US" sz="4800"/>
              <a:t>Community Advisory Board</a:t>
            </a:r>
          </a:p>
        </p:txBody>
      </p:sp>
      <p:sp>
        <p:nvSpPr>
          <p:cNvPr id="3" name="Content Placeholder 2"/>
          <p:cNvSpPr>
            <a:spLocks noGrp="1"/>
          </p:cNvSpPr>
          <p:nvPr>
            <p:ph idx="1"/>
          </p:nvPr>
        </p:nvSpPr>
        <p:spPr>
          <a:xfrm>
            <a:off x="1419497" y="1219200"/>
            <a:ext cx="10580914" cy="5638800"/>
          </a:xfrm>
        </p:spPr>
        <p:txBody>
          <a:bodyPr>
            <a:normAutofit fontScale="92500" lnSpcReduction="20000"/>
          </a:bodyPr>
          <a:lstStyle/>
          <a:p>
            <a:pPr marL="82296" indent="0">
              <a:buNone/>
            </a:pPr>
            <a:r>
              <a:rPr lang="en-US" sz="4000"/>
              <a:t>A group of Business Partners, business owners &amp; managers, entrepreneurs, parents, teachers, and students who assist in adding value to what we are able to offer you, by organizing the programs discussed, offering job shadow opportunities, internships, mentoring and more.</a:t>
            </a:r>
          </a:p>
          <a:p>
            <a:pPr marL="82296" indent="0">
              <a:buNone/>
            </a:pPr>
            <a:endParaRPr lang="en-US" sz="4000"/>
          </a:p>
          <a:p>
            <a:pPr lvl="1"/>
            <a:r>
              <a:rPr lang="en-US" sz="3600"/>
              <a:t>Schedule: (3:00-4:30 p.m.)</a:t>
            </a:r>
          </a:p>
          <a:p>
            <a:pPr marL="731520" lvl="1">
              <a:spcBef>
                <a:spcPts val="0"/>
              </a:spcBef>
            </a:pPr>
            <a:r>
              <a:rPr lang="en-US" sz="3600" kern="100">
                <a:latin typeface="Times New Roman" panose="02020603050405020304" pitchFamily="18" charset="0"/>
                <a:ea typeface="Calibri" panose="020F0502020204030204" pitchFamily="34" charset="0"/>
                <a:cs typeface="Times New Roman" panose="02020603050405020304" pitchFamily="18" charset="0"/>
              </a:rPr>
              <a:t>Monday, September 9, 2024</a:t>
            </a:r>
            <a:endParaRPr lang="en-US" sz="3600" kern="100">
              <a:latin typeface="Calibri" panose="020F0502020204030204" pitchFamily="34" charset="0"/>
              <a:ea typeface="Calibri" panose="020F0502020204030204" pitchFamily="34" charset="0"/>
              <a:cs typeface="Times New Roman" panose="02020603050405020304" pitchFamily="18" charset="0"/>
            </a:endParaRPr>
          </a:p>
          <a:p>
            <a:pPr marL="731520" lvl="1">
              <a:spcBef>
                <a:spcPts val="0"/>
              </a:spcBef>
            </a:pPr>
            <a:r>
              <a:rPr lang="en-US" sz="3600" kern="100">
                <a:latin typeface="Times New Roman" panose="02020603050405020304" pitchFamily="18" charset="0"/>
                <a:ea typeface="Calibri" panose="020F0502020204030204" pitchFamily="34" charset="0"/>
                <a:cs typeface="Times New Roman" panose="02020603050405020304" pitchFamily="18" charset="0"/>
              </a:rPr>
              <a:t>Monday, December 9, 2024</a:t>
            </a:r>
            <a:endParaRPr lang="en-US" sz="3600" kern="100">
              <a:latin typeface="Calibri" panose="020F0502020204030204" pitchFamily="34" charset="0"/>
              <a:ea typeface="Calibri" panose="020F0502020204030204" pitchFamily="34" charset="0"/>
              <a:cs typeface="Times New Roman" panose="02020603050405020304" pitchFamily="18" charset="0"/>
            </a:endParaRPr>
          </a:p>
          <a:p>
            <a:pPr marL="731520" lvl="1">
              <a:spcBef>
                <a:spcPts val="0"/>
              </a:spcBef>
            </a:pPr>
            <a:r>
              <a:rPr lang="en-US" sz="3600" kern="100">
                <a:latin typeface="Times New Roman" panose="02020603050405020304" pitchFamily="18" charset="0"/>
                <a:ea typeface="Calibri" panose="020F0502020204030204" pitchFamily="34" charset="0"/>
                <a:cs typeface="Times New Roman" panose="02020603050405020304" pitchFamily="18" charset="0"/>
              </a:rPr>
              <a:t>January 2025 - TBD</a:t>
            </a:r>
            <a:endParaRPr lang="en-US" sz="3600" kern="100">
              <a:latin typeface="Calibri" panose="020F0502020204030204" pitchFamily="34" charset="0"/>
              <a:ea typeface="Calibri" panose="020F0502020204030204" pitchFamily="34" charset="0"/>
              <a:cs typeface="Times New Roman" panose="02020603050405020304" pitchFamily="18" charset="0"/>
            </a:endParaRPr>
          </a:p>
          <a:p>
            <a:pPr marL="731520" lvl="1">
              <a:spcBef>
                <a:spcPts val="0"/>
              </a:spcBef>
            </a:pPr>
            <a:r>
              <a:rPr lang="en-US" sz="3600" kern="100">
                <a:latin typeface="Times New Roman" panose="02020603050405020304" pitchFamily="18" charset="0"/>
                <a:ea typeface="Calibri" panose="020F0502020204030204" pitchFamily="34" charset="0"/>
                <a:cs typeface="Times New Roman" panose="02020603050405020304" pitchFamily="18" charset="0"/>
              </a:rPr>
              <a:t>March 2025 - TBD</a:t>
            </a:r>
            <a:endParaRPr lang="en-US" sz="3600" kern="100">
              <a:latin typeface="Calibri" panose="020F0502020204030204" pitchFamily="34" charset="0"/>
              <a:ea typeface="Calibri" panose="020F0502020204030204" pitchFamily="34" charset="0"/>
              <a:cs typeface="Times New Roman" panose="02020603050405020304" pitchFamily="18" charset="0"/>
            </a:endParaRPr>
          </a:p>
          <a:p>
            <a:pPr marL="82296" indent="0">
              <a:buNone/>
            </a:pPr>
            <a:endParaRPr lang="en-US" sz="4000"/>
          </a:p>
          <a:p>
            <a:pPr marL="82296" indent="0">
              <a:buNone/>
            </a:pPr>
            <a:endParaRPr lang="en-US" sz="4000"/>
          </a:p>
        </p:txBody>
      </p:sp>
    </p:spTree>
    <p:extLst>
      <p:ext uri="{BB962C8B-B14F-4D97-AF65-F5344CB8AC3E}">
        <p14:creationId xmlns:p14="http://schemas.microsoft.com/office/powerpoint/2010/main" val="1327364285"/>
      </p:ext>
    </p:extLst>
  </p:cSld>
  <p:clrMapOvr>
    <a:masterClrMapping/>
  </p:clrMapOvr>
  <mc:AlternateContent xmlns:mc="http://schemas.openxmlformats.org/markup-compatibility/2006">
    <mc:Choice xmlns:p14="http://schemas.microsoft.com/office/powerpoint/2010/main" Requires="p14">
      <p:transition spd="slow" p14:dur="4250"/>
    </mc:Choice>
    <mc:Fallback>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6464" y="38100"/>
            <a:ext cx="9997440" cy="1143000"/>
          </a:xfrm>
        </p:spPr>
        <p:txBody>
          <a:bodyPr/>
          <a:lstStyle/>
          <a:p>
            <a:pPr algn="ctr"/>
            <a:r>
              <a:rPr lang="en-US"/>
              <a:t>CABAM Student Advisory Committee</a:t>
            </a:r>
          </a:p>
        </p:txBody>
      </p:sp>
      <p:sp>
        <p:nvSpPr>
          <p:cNvPr id="3" name="Content Placeholder 2"/>
          <p:cNvSpPr>
            <a:spLocks noGrp="1"/>
          </p:cNvSpPr>
          <p:nvPr>
            <p:ph idx="1"/>
          </p:nvPr>
        </p:nvSpPr>
        <p:spPr>
          <a:xfrm>
            <a:off x="1495696" y="1001485"/>
            <a:ext cx="10487297" cy="5747657"/>
          </a:xfrm>
        </p:spPr>
        <p:txBody>
          <a:bodyPr>
            <a:normAutofit/>
          </a:bodyPr>
          <a:lstStyle/>
          <a:p>
            <a:pPr marL="0" marR="0" indent="0">
              <a:lnSpc>
                <a:spcPct val="107000"/>
              </a:lnSpc>
              <a:spcBef>
                <a:spcPts val="0"/>
              </a:spcBef>
              <a:spcAft>
                <a:spcPts val="0"/>
              </a:spcAft>
              <a:buNone/>
            </a:pPr>
            <a:r>
              <a:rPr lang="en-US" sz="2800" kern="100">
                <a:solidFill>
                  <a:srgbClr val="000080"/>
                </a:solidFill>
                <a:effectLst/>
                <a:latin typeface="Times New Roman" panose="02020603050405020304" pitchFamily="18" charset="0"/>
                <a:ea typeface="Calibri" panose="020F0502020204030204" pitchFamily="34" charset="0"/>
                <a:cs typeface="Times New Roman" panose="02020603050405020304" pitchFamily="18" charset="0"/>
              </a:rPr>
              <a:t>Are you a passionate and driven student interested in shaping the future of our Business Program while earning valuable volunteer community service hours? Here's your chance to make a real impact and pave the way for positive change! </a:t>
            </a:r>
          </a:p>
          <a:p>
            <a:pPr marL="0" indent="0">
              <a:lnSpc>
                <a:spcPct val="107000"/>
              </a:lnSpc>
              <a:spcBef>
                <a:spcPts val="0"/>
              </a:spcBef>
              <a:buNone/>
            </a:pPr>
            <a:r>
              <a:rPr lang="en-US" sz="2800" kern="100">
                <a:solidFill>
                  <a:srgbClr val="000080"/>
                </a:solidFill>
                <a:effectLst/>
                <a:latin typeface="Times New Roman" panose="02020603050405020304" pitchFamily="18" charset="0"/>
                <a:ea typeface="Calibri" panose="020F0502020204030204" pitchFamily="34" charset="0"/>
                <a:cs typeface="Times New Roman" panose="02020603050405020304" pitchFamily="18" charset="0"/>
              </a:rPr>
              <a:t>The Student Advisory Committee is a unique opportunity for dedicated students to have a direct say in the development and enhancement of CABAM, including the programs we offer, curriculum we utilize, the activities we participate in, and the causes we get involved in. Your insights, ideas, and feedback will help us create an even more engaging and enriching learning experience for all CABAM students.</a:t>
            </a:r>
          </a:p>
          <a:p>
            <a:pPr marL="0" indent="0">
              <a:lnSpc>
                <a:spcPct val="107000"/>
              </a:lnSpc>
              <a:spcBef>
                <a:spcPts val="0"/>
              </a:spcBef>
              <a:buNone/>
            </a:pPr>
            <a:r>
              <a:rPr lang="en-US" sz="2800" kern="100">
                <a:solidFill>
                  <a:srgbClr val="000080"/>
                </a:solidFill>
                <a:latin typeface="Times New Roman" panose="02020603050405020304" pitchFamily="18" charset="0"/>
                <a:ea typeface="Calibri" panose="020F0502020204030204" pitchFamily="34" charset="0"/>
                <a:cs typeface="Times New Roman" panose="02020603050405020304" pitchFamily="18" charset="0"/>
              </a:rPr>
              <a:t>See Mr. Schachter with question</a:t>
            </a:r>
            <a:endParaRPr lang="en-US" sz="2800" kern="10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4250"/>
    </mc:Choice>
    <mc:Fallback>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9046" y="38100"/>
            <a:ext cx="10782954" cy="998220"/>
          </a:xfrm>
        </p:spPr>
        <p:txBody>
          <a:bodyPr/>
          <a:lstStyle/>
          <a:p>
            <a:pPr algn="ctr"/>
            <a:r>
              <a:rPr lang="en-US"/>
              <a:t>Future Business Leaders of America (FBLA)</a:t>
            </a:r>
          </a:p>
        </p:txBody>
      </p:sp>
      <p:sp>
        <p:nvSpPr>
          <p:cNvPr id="3" name="Content Placeholder 2"/>
          <p:cNvSpPr>
            <a:spLocks noGrp="1"/>
          </p:cNvSpPr>
          <p:nvPr>
            <p:ph idx="1"/>
          </p:nvPr>
        </p:nvSpPr>
        <p:spPr>
          <a:xfrm>
            <a:off x="1409045" y="1184365"/>
            <a:ext cx="10652325" cy="5512525"/>
          </a:xfrm>
        </p:spPr>
        <p:txBody>
          <a:bodyPr/>
          <a:lstStyle/>
          <a:p>
            <a:pPr marL="82296" indent="0">
              <a:buNone/>
            </a:pPr>
            <a:r>
              <a:rPr lang="en-US"/>
              <a:t>Future Business Leaders of America is a co-curricular student run organization designed to teach students about business while developing leadership, communication and team skills. All CABAM students are strongly encouraged to participate. </a:t>
            </a:r>
          </a:p>
          <a:p>
            <a:pPr marL="82296" indent="0">
              <a:buNone/>
            </a:pPr>
            <a:endParaRPr lang="en-US"/>
          </a:p>
          <a:p>
            <a:pPr marL="82296" indent="0">
              <a:buNone/>
            </a:pPr>
            <a:r>
              <a:rPr lang="en-US"/>
              <a:t>Information on School Website under Clubs &amp; Activities</a:t>
            </a:r>
          </a:p>
          <a:p>
            <a:pPr marL="82296" indent="0">
              <a:buNone/>
            </a:pPr>
            <a:r>
              <a:rPr lang="en-US"/>
              <a:t>Next General Meeting: 9/17, 2:10, 11-201</a:t>
            </a:r>
          </a:p>
        </p:txBody>
      </p:sp>
    </p:spTree>
    <p:extLst>
      <p:ext uri="{BB962C8B-B14F-4D97-AF65-F5344CB8AC3E}">
        <p14:creationId xmlns:p14="http://schemas.microsoft.com/office/powerpoint/2010/main" val="298555049"/>
      </p:ext>
    </p:extLst>
  </p:cSld>
  <p:clrMapOvr>
    <a:masterClrMapping/>
  </p:clrMapOvr>
  <mc:AlternateContent xmlns:mc="http://schemas.openxmlformats.org/markup-compatibility/2006">
    <mc:Choice xmlns:p14="http://schemas.microsoft.com/office/powerpoint/2010/main" Requires="p14">
      <p:transition spd="slow" p14:dur="4250"/>
    </mc:Choice>
    <mc:Fallback>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B50B7-F289-4128-877B-A9AE7180892A}"/>
              </a:ext>
            </a:extLst>
          </p:cNvPr>
          <p:cNvSpPr>
            <a:spLocks noGrp="1"/>
          </p:cNvSpPr>
          <p:nvPr>
            <p:ph type="title"/>
          </p:nvPr>
        </p:nvSpPr>
        <p:spPr>
          <a:xfrm>
            <a:off x="1330669" y="0"/>
            <a:ext cx="9997440" cy="1143000"/>
          </a:xfrm>
        </p:spPr>
        <p:txBody>
          <a:bodyPr/>
          <a:lstStyle/>
          <a:p>
            <a:pPr algn="ctr"/>
            <a:r>
              <a:rPr lang="en-US"/>
              <a:t>National Technical Honor Society (NTHS)</a:t>
            </a:r>
          </a:p>
        </p:txBody>
      </p:sp>
      <p:sp>
        <p:nvSpPr>
          <p:cNvPr id="3" name="Content Placeholder 2">
            <a:extLst>
              <a:ext uri="{FF2B5EF4-FFF2-40B4-BE49-F238E27FC236}">
                <a16:creationId xmlns:a16="http://schemas.microsoft.com/office/drawing/2014/main" id="{FD0CFE17-5921-49D1-8446-8BEADB333A16}"/>
              </a:ext>
            </a:extLst>
          </p:cNvPr>
          <p:cNvSpPr>
            <a:spLocks noGrp="1"/>
          </p:cNvSpPr>
          <p:nvPr>
            <p:ph idx="1"/>
          </p:nvPr>
        </p:nvSpPr>
        <p:spPr>
          <a:xfrm>
            <a:off x="1428206" y="1018903"/>
            <a:ext cx="10483378" cy="5229497"/>
          </a:xfrm>
        </p:spPr>
        <p:txBody>
          <a:bodyPr>
            <a:normAutofit lnSpcReduction="10000"/>
          </a:bodyPr>
          <a:lstStyle/>
          <a:p>
            <a:pPr marL="82296" indent="0">
              <a:buNone/>
            </a:pPr>
            <a:r>
              <a:rPr lang="en-US">
                <a:effectLst/>
                <a:latin typeface="Calibri" panose="020F0502020204030204" pitchFamily="34" charset="0"/>
                <a:ea typeface="Calibri" panose="020F0502020204030204" pitchFamily="34" charset="0"/>
              </a:rPr>
              <a:t>National Technical Honor Society is a club that recognizes students who have carried an overall 3.0 GPA or higher in their overall academic coursework as well as within their CTE pathway or major. This club has awarded millions in scholarships and comes with a host of other perks for its members. “NTHS membership is the beginning of building a life and career upon a foundation of skill, service, responsibility, citizenship, scholarship, leadership, and honesty”. </a:t>
            </a:r>
          </a:p>
          <a:p>
            <a:pPr marL="82296" indent="0">
              <a:buNone/>
            </a:pPr>
            <a:r>
              <a:rPr lang="en-US">
                <a:effectLst/>
                <a:latin typeface="Calibri" panose="020F0502020204030204" pitchFamily="34" charset="0"/>
                <a:ea typeface="Calibri" panose="020F0502020204030204" pitchFamily="34" charset="0"/>
              </a:rPr>
              <a:t>Contact either Ms. Asamoah-Wade or Ms. Webb to see if you’re eligible!</a:t>
            </a:r>
          </a:p>
        </p:txBody>
      </p:sp>
    </p:spTree>
    <p:extLst>
      <p:ext uri="{BB962C8B-B14F-4D97-AF65-F5344CB8AC3E}">
        <p14:creationId xmlns:p14="http://schemas.microsoft.com/office/powerpoint/2010/main" val="748633573"/>
      </p:ext>
    </p:extLst>
  </p:cSld>
  <p:clrMapOvr>
    <a:masterClrMapping/>
  </p:clrMapOvr>
  <mc:AlternateContent xmlns:mc="http://schemas.openxmlformats.org/markup-compatibility/2006">
    <mc:Choice xmlns:p14="http://schemas.microsoft.com/office/powerpoint/2010/main" Requires="p14">
      <p:transition spd="slow" p14:dur="4250"/>
    </mc:Choice>
    <mc:Fallback>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EFE1B258-29C4-47E7-952F-ECE67B5405EF}"/>
              </a:ext>
            </a:extLst>
          </p:cNvPr>
          <p:cNvGraphicFramePr>
            <a:graphicFrameLocks noGrp="1"/>
          </p:cNvGraphicFramePr>
          <p:nvPr>
            <p:extLst>
              <p:ext uri="{D42A27DB-BD31-4B8C-83A1-F6EECF244321}">
                <p14:modId xmlns:p14="http://schemas.microsoft.com/office/powerpoint/2010/main" val="2912114799"/>
              </p:ext>
            </p:extLst>
          </p:nvPr>
        </p:nvGraphicFramePr>
        <p:xfrm>
          <a:off x="1330670" y="0"/>
          <a:ext cx="10861330" cy="6857999"/>
        </p:xfrm>
        <a:graphic>
          <a:graphicData uri="http://schemas.openxmlformats.org/drawingml/2006/table">
            <a:tbl>
              <a:tblPr>
                <a:tableStyleId>{793D81CF-94F2-401A-BA57-92F5A7B2D0C5}</a:tableStyleId>
              </a:tblPr>
              <a:tblGrid>
                <a:gridCol w="3415066">
                  <a:extLst>
                    <a:ext uri="{9D8B030D-6E8A-4147-A177-3AD203B41FA5}">
                      <a16:colId xmlns:a16="http://schemas.microsoft.com/office/drawing/2014/main" val="3703953804"/>
                    </a:ext>
                  </a:extLst>
                </a:gridCol>
                <a:gridCol w="7446264">
                  <a:extLst>
                    <a:ext uri="{9D8B030D-6E8A-4147-A177-3AD203B41FA5}">
                      <a16:colId xmlns:a16="http://schemas.microsoft.com/office/drawing/2014/main" val="2136392784"/>
                    </a:ext>
                  </a:extLst>
                </a:gridCol>
              </a:tblGrid>
              <a:tr h="653870">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a:t>CABAM Staff</a:t>
                      </a:r>
                    </a:p>
                  </a:txBody>
                  <a:tcPr marL="54376" marR="54376" marT="54376" marB="54376" anchor="ctr"/>
                </a:tc>
                <a:tc hMerge="1">
                  <a:txBody>
                    <a:bodyPr/>
                    <a:lstStyle/>
                    <a:p>
                      <a:endParaRPr lang="en-US" sz="2000">
                        <a:effectLst/>
                      </a:endParaRPr>
                    </a:p>
                  </a:txBody>
                  <a:tcPr marL="54376" marR="54376" marT="54376" marB="54376" anchor="ctr"/>
                </a:tc>
                <a:extLst>
                  <a:ext uri="{0D108BD9-81ED-4DB2-BD59-A6C34878D82A}">
                    <a16:rowId xmlns:a16="http://schemas.microsoft.com/office/drawing/2014/main" val="3056544307"/>
                  </a:ext>
                </a:extLst>
              </a:tr>
              <a:tr h="242033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50">
                          <a:effectLst/>
                        </a:rPr>
                        <a:t>Kevin Schachter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050" u="sng">
                          <a:effectLst/>
                          <a:hlinkClick r:id="rId2"/>
                        </a:rPr>
                        <a:t>schachterk@pcsb.org</a:t>
                      </a:r>
                      <a:endParaRPr lang="en-US" sz="2050">
                        <a:effectLst/>
                      </a:endParaRPr>
                    </a:p>
                    <a:p>
                      <a:endParaRPr lang="en-US" sz="2050">
                        <a:effectLst/>
                      </a:endParaRPr>
                    </a:p>
                  </a:txBody>
                  <a:tcPr marL="54376" marR="54376" marT="54376" marB="54376" anchor="ctr"/>
                </a:tc>
                <a:tc>
                  <a:txBody>
                    <a:bodyPr/>
                    <a:lstStyle/>
                    <a:p>
                      <a:r>
                        <a:rPr lang="en-US" sz="2050">
                          <a:effectLst/>
                        </a:rPr>
                        <a:t>Accounting Applications I; Digital Information Technology, Legal Aspects of Business, Business &amp; Entrepreneurial Principles, Introduction to Hospitality &amp; Tourism, Technology for Hospitality &amp; Tourism, Hospitality &amp; Tourism Marketing Management, Hospitality &amp; Tourism Internship; Business Ed. Directed Study. ***Future Business Leaders of America(FBLA), ***</a:t>
                      </a:r>
                      <a:r>
                        <a:rPr lang="en-US" sz="2050" err="1">
                          <a:effectLst/>
                        </a:rPr>
                        <a:t>TEDxYouth@PHUHS</a:t>
                      </a:r>
                      <a:r>
                        <a:rPr lang="en-US" sz="2050">
                          <a:effectLst/>
                        </a:rPr>
                        <a:t>, ***Technology Coordinator/phuhs.org Webmaster, ***Department Chair</a:t>
                      </a:r>
                    </a:p>
                  </a:txBody>
                  <a:tcPr marL="54376" marR="54376" marT="54376" marB="54376" anchor="ctr"/>
                </a:tc>
                <a:extLst>
                  <a:ext uri="{0D108BD9-81ED-4DB2-BD59-A6C34878D82A}">
                    <a16:rowId xmlns:a16="http://schemas.microsoft.com/office/drawing/2014/main" val="1417583353"/>
                  </a:ext>
                </a:extLst>
              </a:tr>
              <a:tr h="15524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50">
                          <a:effectLst/>
                        </a:rPr>
                        <a:t>Dzindzi </a:t>
                      </a:r>
                      <a:br>
                        <a:rPr lang="en-US" sz="2050">
                          <a:effectLst/>
                        </a:rPr>
                      </a:br>
                      <a:r>
                        <a:rPr lang="en-US" sz="2050">
                          <a:effectLst/>
                        </a:rPr>
                        <a:t>Asamoah-Wade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050" u="sng">
                          <a:effectLst/>
                          <a:hlinkClick r:id="rId3"/>
                        </a:rPr>
                        <a:t>asamoahwaded@pcsb.org</a:t>
                      </a:r>
                      <a:endParaRPr lang="en-US" sz="2050">
                        <a:effectLst/>
                      </a:endParaRPr>
                    </a:p>
                    <a:p>
                      <a:endParaRPr lang="en-US" sz="2050">
                        <a:effectLst/>
                      </a:endParaRPr>
                    </a:p>
                  </a:txBody>
                  <a:tcPr marL="54376" marR="54376" marT="54376" marB="54376" anchor="ctr"/>
                </a:tc>
                <a:tc>
                  <a:txBody>
                    <a:bodyPr/>
                    <a:lstStyle/>
                    <a:p>
                      <a:r>
                        <a:rPr lang="en-US" sz="2050">
                          <a:effectLst/>
                        </a:rPr>
                        <a:t>Advanced Information Technology; Foundations of Programming,  AP Computer Science Principles,  AP Computer Science A, ***National Technical Honor Society, ***Girls Who Code, ***CSR Club</a:t>
                      </a:r>
                    </a:p>
                  </a:txBody>
                  <a:tcPr marL="54376" marR="54376" marT="54376" marB="54376" anchor="ctr"/>
                </a:tc>
                <a:extLst>
                  <a:ext uri="{0D108BD9-81ED-4DB2-BD59-A6C34878D82A}">
                    <a16:rowId xmlns:a16="http://schemas.microsoft.com/office/drawing/2014/main" val="2566441624"/>
                  </a:ext>
                </a:extLst>
              </a:tr>
              <a:tr h="10834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50">
                          <a:effectLst/>
                        </a:rPr>
                        <a:t>Kay Knox</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050" u="sng">
                          <a:effectLst/>
                          <a:hlinkClick r:id="rId4"/>
                        </a:rPr>
                        <a:t>knoxb@pcsb.org</a:t>
                      </a:r>
                      <a:endParaRPr lang="en-US" sz="2050">
                        <a:effectLst/>
                      </a:endParaRPr>
                    </a:p>
                    <a:p>
                      <a:endParaRPr lang="en-US" sz="2050">
                        <a:effectLst/>
                      </a:endParaRPr>
                    </a:p>
                  </a:txBody>
                  <a:tcPr marL="54376" marR="54376" marT="54376" marB="54376" anchor="ctr"/>
                </a:tc>
                <a:tc>
                  <a:txBody>
                    <a:bodyPr/>
                    <a:lstStyle/>
                    <a:p>
                      <a:r>
                        <a:rPr lang="en-US" sz="2050">
                          <a:effectLst/>
                        </a:rPr>
                        <a:t>Digital Information Technology;  Digital Design I-III; </a:t>
                      </a:r>
                      <a:br>
                        <a:rPr lang="en-US" sz="2050">
                          <a:effectLst/>
                        </a:rPr>
                      </a:br>
                      <a:r>
                        <a:rPr lang="en-US" sz="2050">
                          <a:effectLst/>
                        </a:rPr>
                        <a:t>TV Production (Digital Media Technology)</a:t>
                      </a:r>
                    </a:p>
                  </a:txBody>
                  <a:tcPr marL="54376" marR="54376" marT="54376" marB="54376" anchor="ctr"/>
                </a:tc>
                <a:extLst>
                  <a:ext uri="{0D108BD9-81ED-4DB2-BD59-A6C34878D82A}">
                    <a16:rowId xmlns:a16="http://schemas.microsoft.com/office/drawing/2014/main" val="1269119579"/>
                  </a:ext>
                </a:extLst>
              </a:tr>
              <a:tr h="11478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50">
                          <a:effectLst/>
                        </a:rPr>
                        <a:t>Randy Homa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050">
                          <a:effectLst/>
                          <a:hlinkClick r:id="rId5"/>
                        </a:rPr>
                        <a:t>homar@pcsb.org</a:t>
                      </a:r>
                      <a:endParaRPr lang="en-US" sz="2050">
                        <a:effectLst/>
                      </a:endParaRPr>
                    </a:p>
                    <a:p>
                      <a:endParaRPr lang="en-US" sz="2050">
                        <a:effectLst/>
                      </a:endParaRPr>
                    </a:p>
                  </a:txBody>
                  <a:tcPr marL="54376" marR="54376" marT="54376" marB="54376" anchor="ctr"/>
                </a:tc>
                <a:tc>
                  <a:txBody>
                    <a:bodyPr/>
                    <a:lstStyle/>
                    <a:p>
                      <a:r>
                        <a:rPr lang="en-US" sz="2050">
                          <a:effectLst/>
                        </a:rPr>
                        <a:t>Personal Financial Literacy; Sports, Recreation &amp; Entertainment Marketing I-III</a:t>
                      </a:r>
                    </a:p>
                  </a:txBody>
                  <a:tcPr marL="54376" marR="54376" marT="54376" marB="54376" anchor="ctr"/>
                </a:tc>
                <a:extLst>
                  <a:ext uri="{0D108BD9-81ED-4DB2-BD59-A6C34878D82A}">
                    <a16:rowId xmlns:a16="http://schemas.microsoft.com/office/drawing/2014/main" val="955867929"/>
                  </a:ext>
                </a:extLst>
              </a:tr>
            </a:tbl>
          </a:graphicData>
        </a:graphic>
      </p:graphicFrame>
    </p:spTree>
    <p:extLst>
      <p:ext uri="{BB962C8B-B14F-4D97-AF65-F5344CB8AC3E}">
        <p14:creationId xmlns:p14="http://schemas.microsoft.com/office/powerpoint/2010/main" val="3628234634"/>
      </p:ext>
    </p:extLst>
  </p:cSld>
  <p:clrMapOvr>
    <a:masterClrMapping/>
  </p:clrMapOvr>
  <mc:AlternateContent xmlns:mc="http://schemas.openxmlformats.org/markup-compatibility/2006">
    <mc:Choice xmlns:p14="http://schemas.microsoft.com/office/powerpoint/2010/main" Requires="p14">
      <p:transition spd="slow" p14:dur="4250"/>
    </mc:Choice>
    <mc:Fallback>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7C5EB8-8E26-4EFE-8449-4E74C2EF0ADE}"/>
              </a:ext>
            </a:extLst>
          </p:cNvPr>
          <p:cNvSpPr>
            <a:spLocks noGrp="1"/>
          </p:cNvSpPr>
          <p:nvPr>
            <p:ph type="title"/>
          </p:nvPr>
        </p:nvSpPr>
        <p:spPr>
          <a:xfrm>
            <a:off x="1339379" y="0"/>
            <a:ext cx="9997440" cy="1143000"/>
          </a:xfrm>
        </p:spPr>
        <p:txBody>
          <a:bodyPr/>
          <a:lstStyle/>
          <a:p>
            <a:pPr algn="ctr"/>
            <a:r>
              <a:rPr lang="en-US"/>
              <a:t>Girls Who Code</a:t>
            </a:r>
          </a:p>
        </p:txBody>
      </p:sp>
      <p:sp>
        <p:nvSpPr>
          <p:cNvPr id="3" name="Content Placeholder 2">
            <a:extLst>
              <a:ext uri="{FF2B5EF4-FFF2-40B4-BE49-F238E27FC236}">
                <a16:creationId xmlns:a16="http://schemas.microsoft.com/office/drawing/2014/main" id="{0667B421-98A3-4045-BEFB-4D614FC74BB4}"/>
              </a:ext>
            </a:extLst>
          </p:cNvPr>
          <p:cNvSpPr>
            <a:spLocks noGrp="1"/>
          </p:cNvSpPr>
          <p:nvPr>
            <p:ph idx="1"/>
          </p:nvPr>
        </p:nvSpPr>
        <p:spPr>
          <a:xfrm>
            <a:off x="1339379" y="923109"/>
            <a:ext cx="10572205" cy="5325291"/>
          </a:xfrm>
        </p:spPr>
        <p:txBody>
          <a:bodyPr>
            <a:normAutofit/>
          </a:bodyPr>
          <a:lstStyle/>
          <a:p>
            <a:pPr marL="82296" indent="0">
              <a:buNone/>
            </a:pPr>
            <a:r>
              <a:rPr lang="en-US" sz="3600">
                <a:effectLst/>
                <a:latin typeface="Calibri" panose="020F0502020204030204" pitchFamily="34" charset="0"/>
                <a:ea typeface="Calibri" panose="020F0502020204030204" pitchFamily="34" charset="0"/>
              </a:rPr>
              <a:t>This be GWC’s fifth year operating at PHUHS. Students create a safe space on campus for aspiring female and female identifying coders and computer scientists to learn together and collectively work towards closing the gender gap in STEM. Members participate in team building exercises, hear from guest speakers who are shaking up the STEM fields and leaders in the CS community, and begin the building blocks of coding.</a:t>
            </a:r>
          </a:p>
        </p:txBody>
      </p:sp>
    </p:spTree>
    <p:extLst>
      <p:ext uri="{BB962C8B-B14F-4D97-AF65-F5344CB8AC3E}">
        <p14:creationId xmlns:p14="http://schemas.microsoft.com/office/powerpoint/2010/main" val="818084864"/>
      </p:ext>
    </p:extLst>
  </p:cSld>
  <p:clrMapOvr>
    <a:masterClrMapping/>
  </p:clrMapOvr>
  <mc:AlternateContent xmlns:mc="http://schemas.openxmlformats.org/markup-compatibility/2006">
    <mc:Choice xmlns:p14="http://schemas.microsoft.com/office/powerpoint/2010/main" Requires="p14">
      <p:transition spd="slow" p14:dur="4250"/>
    </mc:Choice>
    <mc:Fallback>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2AD24-253A-C7E1-F5BA-7C5862069A2B}"/>
              </a:ext>
            </a:extLst>
          </p:cNvPr>
          <p:cNvSpPr>
            <a:spLocks noGrp="1"/>
          </p:cNvSpPr>
          <p:nvPr>
            <p:ph type="title"/>
          </p:nvPr>
        </p:nvSpPr>
        <p:spPr/>
        <p:txBody>
          <a:bodyPr/>
          <a:lstStyle/>
          <a:p>
            <a:r>
              <a:rPr lang="en-US"/>
              <a:t>CSR (Corporate Social Responsibility) Club</a:t>
            </a:r>
          </a:p>
        </p:txBody>
      </p:sp>
      <p:sp>
        <p:nvSpPr>
          <p:cNvPr id="3" name="Content Placeholder 2">
            <a:extLst>
              <a:ext uri="{FF2B5EF4-FFF2-40B4-BE49-F238E27FC236}">
                <a16:creationId xmlns:a16="http://schemas.microsoft.com/office/drawing/2014/main" id="{4D9618ED-A180-3F8E-60F1-4EFB56D9D01C}"/>
              </a:ext>
            </a:extLst>
          </p:cNvPr>
          <p:cNvSpPr>
            <a:spLocks noGrp="1"/>
          </p:cNvSpPr>
          <p:nvPr>
            <p:ph idx="1"/>
          </p:nvPr>
        </p:nvSpPr>
        <p:spPr/>
        <p:txBody>
          <a:bodyPr>
            <a:normAutofit fontScale="92500"/>
          </a:bodyPr>
          <a:lstStyle/>
          <a:p>
            <a:pPr marL="82296" indent="0">
              <a:buNone/>
            </a:pPr>
            <a:r>
              <a:rPr lang="en-US"/>
              <a:t>This is the first year for CSR (Corporate Social Responsibility) Club. This club was initiated to foster student stewardship beginning with our school community. We will be conducting campus wide clean ups twice each month from 2-3pm. Student can earn 1 bright futures volunteer hour with each clean up. The first general information meeting will be held next Wednesday 8/28 from 2-2:20pm in 11-202 (Ms. Asamoah-Wade’s room). This club is in need of leadership positions. If you are interested in being a leader of this club please express your interest to me before or on 8/28.</a:t>
            </a:r>
          </a:p>
        </p:txBody>
      </p:sp>
    </p:spTree>
    <p:extLst>
      <p:ext uri="{BB962C8B-B14F-4D97-AF65-F5344CB8AC3E}">
        <p14:creationId xmlns:p14="http://schemas.microsoft.com/office/powerpoint/2010/main" val="2389809164"/>
      </p:ext>
    </p:extLst>
  </p:cSld>
  <p:clrMapOvr>
    <a:masterClrMapping/>
  </p:clrMapOvr>
  <mc:AlternateContent xmlns:mc="http://schemas.openxmlformats.org/markup-compatibility/2006">
    <mc:Choice xmlns:p14="http://schemas.microsoft.com/office/powerpoint/2010/main" Requires="p14">
      <p:transition spd="slow" p14:dur="4250"/>
    </mc:Choice>
    <mc:Fallback>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635BD-208C-3B73-99BA-D9597B9E852F}"/>
              </a:ext>
            </a:extLst>
          </p:cNvPr>
          <p:cNvSpPr>
            <a:spLocks noGrp="1"/>
          </p:cNvSpPr>
          <p:nvPr>
            <p:ph type="title"/>
          </p:nvPr>
        </p:nvSpPr>
        <p:spPr/>
        <p:txBody>
          <a:bodyPr/>
          <a:lstStyle/>
          <a:p>
            <a:r>
              <a:rPr lang="en-US" err="1"/>
              <a:t>TEDxYouth@PHUHS</a:t>
            </a:r>
            <a:endParaRPr lang="en-US"/>
          </a:p>
        </p:txBody>
      </p:sp>
      <p:sp>
        <p:nvSpPr>
          <p:cNvPr id="3" name="Content Placeholder 2">
            <a:extLst>
              <a:ext uri="{FF2B5EF4-FFF2-40B4-BE49-F238E27FC236}">
                <a16:creationId xmlns:a16="http://schemas.microsoft.com/office/drawing/2014/main" id="{DBED5063-D9E6-E0C0-58A6-A53E002992FE}"/>
              </a:ext>
            </a:extLst>
          </p:cNvPr>
          <p:cNvSpPr>
            <a:spLocks noGrp="1"/>
          </p:cNvSpPr>
          <p:nvPr>
            <p:ph idx="1"/>
          </p:nvPr>
        </p:nvSpPr>
        <p:spPr/>
        <p:txBody>
          <a:bodyPr>
            <a:normAutofit/>
          </a:bodyPr>
          <a:lstStyle/>
          <a:p>
            <a:r>
              <a:rPr lang="en-US"/>
              <a:t>Student run </a:t>
            </a:r>
            <a:r>
              <a:rPr lang="en-US" err="1"/>
              <a:t>TEDxYouth</a:t>
            </a:r>
            <a:r>
              <a:rPr lang="en-US"/>
              <a:t> Event</a:t>
            </a:r>
          </a:p>
          <a:p>
            <a:r>
              <a:rPr lang="en-US"/>
              <a:t>Meets alternate Thursdays after school in 11-201</a:t>
            </a:r>
          </a:p>
          <a:p>
            <a:pPr lvl="1"/>
            <a:r>
              <a:rPr lang="en-US" sz="3200"/>
              <a:t>Event Planning &amp; Management</a:t>
            </a:r>
          </a:p>
          <a:p>
            <a:pPr lvl="1"/>
            <a:r>
              <a:rPr lang="en-US" sz="3200"/>
              <a:t>Speaker Curation</a:t>
            </a:r>
          </a:p>
          <a:p>
            <a:pPr lvl="1"/>
            <a:r>
              <a:rPr lang="en-US" sz="3200"/>
              <a:t>Video Production</a:t>
            </a:r>
          </a:p>
          <a:p>
            <a:r>
              <a:rPr lang="en-US"/>
              <a:t>Next Meeting 9/26</a:t>
            </a:r>
          </a:p>
        </p:txBody>
      </p:sp>
      <p:pic>
        <p:nvPicPr>
          <p:cNvPr id="1026" name="Picture 2" descr="TEDxYouth at PHUHS">
            <a:extLst>
              <a:ext uri="{FF2B5EF4-FFF2-40B4-BE49-F238E27FC236}">
                <a16:creationId xmlns:a16="http://schemas.microsoft.com/office/drawing/2014/main" id="{6D930152-5535-AC61-F8F2-80861A51DD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12864" y="4954556"/>
            <a:ext cx="5165059" cy="16997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1507719"/>
      </p:ext>
    </p:extLst>
  </p:cSld>
  <p:clrMapOvr>
    <a:masterClrMapping/>
  </p:clrMapOvr>
  <mc:AlternateContent xmlns:mc="http://schemas.openxmlformats.org/markup-compatibility/2006">
    <mc:Choice xmlns:p14="http://schemas.microsoft.com/office/powerpoint/2010/main" Requires="p14">
      <p:transition spd="slow" p14:dur="4250"/>
    </mc:Choice>
    <mc:Fallback>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90F27A-97F6-47AB-9DD5-75E78C0B0659}"/>
              </a:ext>
            </a:extLst>
          </p:cNvPr>
          <p:cNvSpPr>
            <a:spLocks noGrp="1"/>
          </p:cNvSpPr>
          <p:nvPr>
            <p:ph type="title"/>
          </p:nvPr>
        </p:nvSpPr>
        <p:spPr/>
        <p:txBody>
          <a:bodyPr/>
          <a:lstStyle/>
          <a:p>
            <a:r>
              <a:rPr lang="en-US"/>
              <a:t>Field Trips:</a:t>
            </a:r>
          </a:p>
        </p:txBody>
      </p:sp>
      <p:sp>
        <p:nvSpPr>
          <p:cNvPr id="3" name="Content Placeholder 2">
            <a:extLst>
              <a:ext uri="{FF2B5EF4-FFF2-40B4-BE49-F238E27FC236}">
                <a16:creationId xmlns:a16="http://schemas.microsoft.com/office/drawing/2014/main" id="{2412B0A0-5C89-4D83-ACB4-FC6325D74418}"/>
              </a:ext>
            </a:extLst>
          </p:cNvPr>
          <p:cNvSpPr>
            <a:spLocks noGrp="1"/>
          </p:cNvSpPr>
          <p:nvPr>
            <p:ph idx="1"/>
          </p:nvPr>
        </p:nvSpPr>
        <p:spPr/>
        <p:txBody>
          <a:bodyPr>
            <a:normAutofit fontScale="92500" lnSpcReduction="20000"/>
          </a:bodyPr>
          <a:lstStyle/>
          <a:p>
            <a:r>
              <a:rPr lang="en-US"/>
              <a:t>Amelie Arena 10/21/2024</a:t>
            </a:r>
          </a:p>
          <a:p>
            <a:r>
              <a:rPr lang="en-US"/>
              <a:t>Florida Restaurant Show</a:t>
            </a:r>
          </a:p>
          <a:p>
            <a:r>
              <a:rPr lang="en-US"/>
              <a:t>Innisbrook Resort</a:t>
            </a:r>
          </a:p>
          <a:p>
            <a:r>
              <a:rPr lang="en-US"/>
              <a:t>Hyatt Regency</a:t>
            </a:r>
          </a:p>
          <a:p>
            <a:r>
              <a:rPr lang="en-US"/>
              <a:t>Nielsen Media</a:t>
            </a:r>
          </a:p>
          <a:p>
            <a:r>
              <a:rPr lang="en-US"/>
              <a:t>FBLA National Conferences:</a:t>
            </a:r>
          </a:p>
          <a:p>
            <a:pPr lvl="1"/>
            <a:r>
              <a:rPr lang="en-US"/>
              <a:t>2025: Anaheim, CA; 2026: San Antonio, TX; 2027: Nashville, TN; 2028: Columbus, OH</a:t>
            </a:r>
          </a:p>
          <a:p>
            <a:r>
              <a:rPr lang="en-US"/>
              <a:t>Synapse Summit, Tampa: February 2025?</a:t>
            </a:r>
          </a:p>
          <a:p>
            <a:r>
              <a:rPr lang="en-US"/>
              <a:t>Senior Trip – Epcot – March 7, 2025</a:t>
            </a:r>
          </a:p>
          <a:p>
            <a:r>
              <a:rPr lang="en-US"/>
              <a:t>CABAM: “Business in…New York” February 15-18, 2025</a:t>
            </a:r>
          </a:p>
        </p:txBody>
      </p:sp>
    </p:spTree>
    <p:extLst>
      <p:ext uri="{BB962C8B-B14F-4D97-AF65-F5344CB8AC3E}">
        <p14:creationId xmlns:p14="http://schemas.microsoft.com/office/powerpoint/2010/main" val="2363348605"/>
      </p:ext>
    </p:extLst>
  </p:cSld>
  <p:clrMapOvr>
    <a:masterClrMapping/>
  </p:clrMapOvr>
  <mc:AlternateContent xmlns:mc="http://schemas.openxmlformats.org/markup-compatibility/2006">
    <mc:Choice xmlns:p14="http://schemas.microsoft.com/office/powerpoint/2010/main" Requires="p14">
      <p:transition spd="slow" p14:dur="4250"/>
    </mc:Choice>
    <mc:Fallback>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1630" y="0"/>
            <a:ext cx="9997440" cy="1143000"/>
          </a:xfrm>
        </p:spPr>
        <p:txBody>
          <a:bodyPr/>
          <a:lstStyle/>
          <a:p>
            <a:pPr algn="ctr"/>
            <a:r>
              <a:rPr lang="en-US"/>
              <a:t>Incentives</a:t>
            </a:r>
          </a:p>
        </p:txBody>
      </p:sp>
      <p:sp>
        <p:nvSpPr>
          <p:cNvPr id="3" name="Content Placeholder 2"/>
          <p:cNvSpPr>
            <a:spLocks noGrp="1"/>
          </p:cNvSpPr>
          <p:nvPr>
            <p:ph idx="1"/>
          </p:nvPr>
        </p:nvSpPr>
        <p:spPr>
          <a:xfrm>
            <a:off x="1391630" y="1143000"/>
            <a:ext cx="9997440" cy="4800600"/>
          </a:xfrm>
        </p:spPr>
        <p:txBody>
          <a:bodyPr/>
          <a:lstStyle/>
          <a:p>
            <a:r>
              <a:rPr lang="en-US"/>
              <a:t>Grad Cords for Program Completers</a:t>
            </a:r>
          </a:p>
          <a:p>
            <a:r>
              <a:rPr lang="en-US"/>
              <a:t>T-Shirts</a:t>
            </a:r>
          </a:p>
          <a:p>
            <a:r>
              <a:rPr lang="en-US"/>
              <a:t>Prizes, Gift Cards/Certificates, Swag</a:t>
            </a:r>
          </a:p>
          <a:p>
            <a:r>
              <a:rPr lang="en-US"/>
              <a:t>Scholarships (Gold Seal/Bright Futures)</a:t>
            </a:r>
          </a:p>
          <a:p>
            <a:pPr lvl="1"/>
            <a:r>
              <a:rPr lang="en-US"/>
              <a:t>The Tim &amp; Susan Bryce Scholarship $1,000		</a:t>
            </a:r>
          </a:p>
          <a:p>
            <a:r>
              <a:rPr lang="en-US"/>
              <a:t>College Credit (SPC)</a:t>
            </a:r>
          </a:p>
          <a:p>
            <a:r>
              <a:rPr lang="en-US"/>
              <a:t>Reduced Cost on Field Trips</a:t>
            </a:r>
          </a:p>
          <a:p>
            <a:pPr marL="82296" indent="0">
              <a:buNone/>
            </a:pPr>
            <a:endParaRPr lang="en-US"/>
          </a:p>
        </p:txBody>
      </p:sp>
    </p:spTree>
    <p:extLst>
      <p:ext uri="{BB962C8B-B14F-4D97-AF65-F5344CB8AC3E}">
        <p14:creationId xmlns:p14="http://schemas.microsoft.com/office/powerpoint/2010/main" val="1225058114"/>
      </p:ext>
    </p:extLst>
  </p:cSld>
  <p:clrMapOvr>
    <a:masterClrMapping/>
  </p:clrMapOvr>
  <mc:AlternateContent xmlns:mc="http://schemas.openxmlformats.org/markup-compatibility/2006">
    <mc:Choice xmlns:p14="http://schemas.microsoft.com/office/powerpoint/2010/main" Requires="p14">
      <p:transition spd="slow" p14:dur="4250"/>
    </mc:Choice>
    <mc:Fallback>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4108" y="-150223"/>
            <a:ext cx="6285412" cy="838200"/>
          </a:xfrm>
        </p:spPr>
        <p:txBody>
          <a:bodyPr/>
          <a:lstStyle/>
          <a:p>
            <a:r>
              <a:rPr lang="en-US"/>
              <a:t>CABAM Programs</a:t>
            </a:r>
          </a:p>
        </p:txBody>
      </p:sp>
      <p:graphicFrame>
        <p:nvGraphicFramePr>
          <p:cNvPr id="4" name="Content Placeholder 3"/>
          <p:cNvGraphicFramePr>
            <a:graphicFrameLocks noGrp="1"/>
          </p:cNvGraphicFramePr>
          <p:nvPr>
            <p:ph idx="1"/>
          </p:nvPr>
        </p:nvGraphicFramePr>
        <p:xfrm>
          <a:off x="883485" y="768095"/>
          <a:ext cx="11488348" cy="59627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86992466"/>
      </p:ext>
    </p:extLst>
  </p:cSld>
  <p:clrMapOvr>
    <a:masterClrMapping/>
  </p:clrMapOvr>
  <mc:AlternateContent xmlns:mc="http://schemas.openxmlformats.org/markup-compatibility/2006">
    <mc:Choice xmlns:p14="http://schemas.microsoft.com/office/powerpoint/2010/main" Requires="p14">
      <p:transition spd="slow" p14:dur="4250"/>
    </mc:Choice>
    <mc:Fallback>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4108" y="-150223"/>
            <a:ext cx="6285412" cy="838200"/>
          </a:xfrm>
        </p:spPr>
        <p:txBody>
          <a:bodyPr>
            <a:normAutofit fontScale="90000"/>
          </a:bodyPr>
          <a:lstStyle/>
          <a:p>
            <a:r>
              <a:rPr lang="en-US"/>
              <a:t>CABAM Standalone Courses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61115581"/>
              </p:ext>
            </p:extLst>
          </p:nvPr>
        </p:nvGraphicFramePr>
        <p:xfrm>
          <a:off x="618309" y="786383"/>
          <a:ext cx="11488348" cy="59627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04376589"/>
      </p:ext>
    </p:extLst>
  </p:cSld>
  <p:clrMapOvr>
    <a:masterClrMapping/>
  </p:clrMapOvr>
  <mc:AlternateContent xmlns:mc="http://schemas.openxmlformats.org/markup-compatibility/2006">
    <mc:Choice xmlns:p14="http://schemas.microsoft.com/office/powerpoint/2010/main" Requires="p14">
      <p:transition spd="slow" p14:dur="4250"/>
    </mc:Choice>
    <mc:Fallback>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B95810-981F-133D-5AC8-1BF7A1D18707}"/>
              </a:ext>
            </a:extLst>
          </p:cNvPr>
          <p:cNvSpPr>
            <a:spLocks noGrp="1"/>
          </p:cNvSpPr>
          <p:nvPr>
            <p:ph type="title"/>
          </p:nvPr>
        </p:nvSpPr>
        <p:spPr/>
        <p:txBody>
          <a:bodyPr/>
          <a:lstStyle/>
          <a:p>
            <a:r>
              <a:rPr lang="en-US"/>
              <a:t>Upcoming Opportunities/Events</a:t>
            </a:r>
          </a:p>
        </p:txBody>
      </p:sp>
      <p:sp>
        <p:nvSpPr>
          <p:cNvPr id="3" name="Content Placeholder 2">
            <a:extLst>
              <a:ext uri="{FF2B5EF4-FFF2-40B4-BE49-F238E27FC236}">
                <a16:creationId xmlns:a16="http://schemas.microsoft.com/office/drawing/2014/main" id="{01FE5BE2-A3B0-002E-1078-F3A5584E4FA7}"/>
              </a:ext>
            </a:extLst>
          </p:cNvPr>
          <p:cNvSpPr>
            <a:spLocks noGrp="1"/>
          </p:cNvSpPr>
          <p:nvPr>
            <p:ph idx="1"/>
          </p:nvPr>
        </p:nvSpPr>
        <p:spPr/>
        <p:txBody>
          <a:bodyPr/>
          <a:lstStyle/>
          <a:p>
            <a:r>
              <a:rPr lang="en-US" sz="3600"/>
              <a:t>FBLA: Sept. 17</a:t>
            </a:r>
          </a:p>
          <a:p>
            <a:r>
              <a:rPr lang="en-US" sz="3600"/>
              <a:t>Professional Dress Day – Thursday, Sept. 26</a:t>
            </a:r>
          </a:p>
          <a:p>
            <a:r>
              <a:rPr lang="en-US" sz="3600"/>
              <a:t>Chick-fil-A Hiring Event - TBD</a:t>
            </a:r>
          </a:p>
          <a:p>
            <a:r>
              <a:rPr lang="en-US" sz="3600"/>
              <a:t>Mock Interview Day – Tuesday, Oct. 22</a:t>
            </a:r>
          </a:p>
          <a:p>
            <a:r>
              <a:rPr lang="en-US" sz="3600"/>
              <a:t>Job Shadow – Wednesday, Nov. 6</a:t>
            </a:r>
          </a:p>
          <a:p>
            <a:r>
              <a:rPr lang="en-US" sz="3600"/>
              <a:t>Great American Teach In, Wednesday, Nov. 13</a:t>
            </a:r>
          </a:p>
          <a:p>
            <a:endParaRPr lang="en-US" sz="3600"/>
          </a:p>
        </p:txBody>
      </p:sp>
    </p:spTree>
    <p:extLst>
      <p:ext uri="{BB962C8B-B14F-4D97-AF65-F5344CB8AC3E}">
        <p14:creationId xmlns:p14="http://schemas.microsoft.com/office/powerpoint/2010/main" val="1880015061"/>
      </p:ext>
    </p:extLst>
  </p:cSld>
  <p:clrMapOvr>
    <a:masterClrMapping/>
  </p:clrMapOvr>
  <mc:AlternateContent xmlns:mc="http://schemas.openxmlformats.org/markup-compatibility/2006">
    <mc:Choice xmlns:p14="http://schemas.microsoft.com/office/powerpoint/2010/main" Requires="p14">
      <p:transition spd="slow" p14:dur="4250"/>
    </mc:Choice>
    <mc:Fallback>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526F42-C893-4ADA-ACA9-E9B27116A6D0}"/>
              </a:ext>
            </a:extLst>
          </p:cNvPr>
          <p:cNvSpPr>
            <a:spLocks noGrp="1"/>
          </p:cNvSpPr>
          <p:nvPr>
            <p:ph type="title"/>
          </p:nvPr>
        </p:nvSpPr>
        <p:spPr>
          <a:xfrm>
            <a:off x="1338072" y="38100"/>
            <a:ext cx="10768584" cy="1040892"/>
          </a:xfrm>
        </p:spPr>
        <p:txBody>
          <a:bodyPr>
            <a:normAutofit fontScale="90000"/>
          </a:bodyPr>
          <a:lstStyle/>
          <a:p>
            <a:r>
              <a:rPr lang="en-US"/>
              <a:t>Common Career Technical Core</a:t>
            </a:r>
            <a:br>
              <a:rPr lang="en-US"/>
            </a:br>
            <a:r>
              <a:rPr lang="en-US"/>
              <a:t>Career Ready Practices</a:t>
            </a:r>
          </a:p>
        </p:txBody>
      </p:sp>
      <p:sp>
        <p:nvSpPr>
          <p:cNvPr id="3" name="Content Placeholder 2">
            <a:extLst>
              <a:ext uri="{FF2B5EF4-FFF2-40B4-BE49-F238E27FC236}">
                <a16:creationId xmlns:a16="http://schemas.microsoft.com/office/drawing/2014/main" id="{1B5F8B60-CACF-4211-AFC1-61F48B9BF009}"/>
              </a:ext>
            </a:extLst>
          </p:cNvPr>
          <p:cNvSpPr>
            <a:spLocks noGrp="1"/>
          </p:cNvSpPr>
          <p:nvPr>
            <p:ph idx="1"/>
          </p:nvPr>
        </p:nvSpPr>
        <p:spPr>
          <a:xfrm>
            <a:off x="1338072" y="1456944"/>
            <a:ext cx="9997440" cy="4800600"/>
          </a:xfrm>
        </p:spPr>
        <p:txBody>
          <a:bodyPr>
            <a:normAutofit lnSpcReduction="10000"/>
          </a:bodyPr>
          <a:lstStyle/>
          <a:p>
            <a:pPr marL="82296" indent="0">
              <a:buNone/>
            </a:pPr>
            <a:r>
              <a:rPr lang="en-US" sz="3600"/>
              <a:t>Career Ready Practices describe the career-ready skills that students should develop. These practices are not exclusive to a class, Career Pathway, program of study, discipline or level of education. Career Ready Practices should be taught and reinforced in all career exploration and preparation programs with increasingly higher levels of complexity and expectation as a student advances through a program of study.</a:t>
            </a:r>
          </a:p>
        </p:txBody>
      </p:sp>
    </p:spTree>
    <p:extLst>
      <p:ext uri="{BB962C8B-B14F-4D97-AF65-F5344CB8AC3E}">
        <p14:creationId xmlns:p14="http://schemas.microsoft.com/office/powerpoint/2010/main" val="2525909011"/>
      </p:ext>
    </p:extLst>
  </p:cSld>
  <p:clrMapOvr>
    <a:masterClrMapping/>
  </p:clrMapOvr>
  <mc:AlternateContent xmlns:mc="http://schemas.openxmlformats.org/markup-compatibility/2006">
    <mc:Choice xmlns:p14="http://schemas.microsoft.com/office/powerpoint/2010/main" Requires="p14">
      <p:transition spd="slow" p14:dur="4250"/>
    </mc:Choice>
    <mc:Fallback>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1B89BEF-14FF-4269-8A8E-48BBADC59943}"/>
              </a:ext>
            </a:extLst>
          </p:cNvPr>
          <p:cNvSpPr>
            <a:spLocks noGrp="1"/>
          </p:cNvSpPr>
          <p:nvPr>
            <p:ph idx="1"/>
          </p:nvPr>
        </p:nvSpPr>
        <p:spPr>
          <a:xfrm>
            <a:off x="1338072" y="1420368"/>
            <a:ext cx="10853928" cy="5399532"/>
          </a:xfrm>
        </p:spPr>
        <p:txBody>
          <a:bodyPr>
            <a:normAutofit fontScale="85000" lnSpcReduction="10000"/>
          </a:bodyPr>
          <a:lstStyle/>
          <a:p>
            <a:pPr marL="596646" indent="-514350">
              <a:buFont typeface="+mj-lt"/>
              <a:buAutoNum type="arabicPeriod"/>
            </a:pPr>
            <a:r>
              <a:rPr lang="en-US"/>
              <a:t>Act as a responsible and contributing citizen and employee.</a:t>
            </a:r>
          </a:p>
          <a:p>
            <a:pPr marL="596646" indent="-514350">
              <a:buFont typeface="+mj-lt"/>
              <a:buAutoNum type="arabicPeriod"/>
            </a:pPr>
            <a:r>
              <a:rPr lang="en-US"/>
              <a:t>Apply appropriate academic and technical skills.</a:t>
            </a:r>
          </a:p>
          <a:p>
            <a:pPr marL="596646" indent="-514350">
              <a:buFont typeface="+mj-lt"/>
              <a:buAutoNum type="arabicPeriod"/>
            </a:pPr>
            <a:r>
              <a:rPr lang="en-US"/>
              <a:t>Attend to personal health and financial well-being.</a:t>
            </a:r>
          </a:p>
          <a:p>
            <a:pPr marL="596646" indent="-514350">
              <a:buFont typeface="+mj-lt"/>
              <a:buAutoNum type="arabicPeriod"/>
            </a:pPr>
            <a:r>
              <a:rPr lang="en-US"/>
              <a:t>Communicate clearly, effectively and with reason.</a:t>
            </a:r>
          </a:p>
          <a:p>
            <a:pPr marL="596646" indent="-514350">
              <a:buFont typeface="+mj-lt"/>
              <a:buAutoNum type="arabicPeriod"/>
            </a:pPr>
            <a:r>
              <a:rPr lang="en-US"/>
              <a:t>Consider the environmental, social and economic impacts of decisions.</a:t>
            </a:r>
          </a:p>
          <a:p>
            <a:pPr marL="596646" indent="-514350">
              <a:buFont typeface="+mj-lt"/>
              <a:buAutoNum type="arabicPeriod"/>
            </a:pPr>
            <a:r>
              <a:rPr lang="en-US"/>
              <a:t>Demonstrate creativity and innovation.</a:t>
            </a:r>
          </a:p>
          <a:p>
            <a:pPr marL="596646" indent="-514350">
              <a:buFont typeface="+mj-lt"/>
              <a:buAutoNum type="arabicPeriod"/>
            </a:pPr>
            <a:r>
              <a:rPr lang="en-US"/>
              <a:t>Employ valid and reliable research strategies.</a:t>
            </a:r>
          </a:p>
          <a:p>
            <a:pPr marL="596646" indent="-514350">
              <a:buFont typeface="+mj-lt"/>
              <a:buAutoNum type="arabicPeriod"/>
            </a:pPr>
            <a:r>
              <a:rPr lang="en-US"/>
              <a:t>Use critical thinking to make sense of and persevere in solving problems.</a:t>
            </a:r>
          </a:p>
          <a:p>
            <a:pPr marL="596646" indent="-514350">
              <a:buFont typeface="+mj-lt"/>
              <a:buAutoNum type="arabicPeriod"/>
            </a:pPr>
            <a:r>
              <a:rPr lang="en-US"/>
              <a:t>Model integrity, ethical leadership and effective management.</a:t>
            </a:r>
          </a:p>
          <a:p>
            <a:pPr marL="596646" indent="-514350">
              <a:buFont typeface="+mj-lt"/>
              <a:buAutoNum type="arabicPeriod"/>
            </a:pPr>
            <a:r>
              <a:rPr lang="en-US"/>
              <a:t>Plan education and career paths aligned to personal goals.</a:t>
            </a:r>
          </a:p>
          <a:p>
            <a:pPr marL="596646" indent="-514350">
              <a:buFont typeface="+mj-lt"/>
              <a:buAutoNum type="arabicPeriod"/>
            </a:pPr>
            <a:r>
              <a:rPr lang="en-US"/>
              <a:t>Use technology to enhance productivity.</a:t>
            </a:r>
          </a:p>
          <a:p>
            <a:pPr marL="596646" indent="-514350">
              <a:buFont typeface="+mj-lt"/>
              <a:buAutoNum type="arabicPeriod"/>
            </a:pPr>
            <a:r>
              <a:rPr lang="en-US"/>
              <a:t>Work productively in teams while using cultural/global competence.</a:t>
            </a:r>
          </a:p>
        </p:txBody>
      </p:sp>
      <p:sp>
        <p:nvSpPr>
          <p:cNvPr id="4" name="Title 1">
            <a:extLst>
              <a:ext uri="{FF2B5EF4-FFF2-40B4-BE49-F238E27FC236}">
                <a16:creationId xmlns:a16="http://schemas.microsoft.com/office/drawing/2014/main" id="{B90AC732-EA58-40A7-BABC-6468A6DD34CC}"/>
              </a:ext>
            </a:extLst>
          </p:cNvPr>
          <p:cNvSpPr>
            <a:spLocks noGrp="1"/>
          </p:cNvSpPr>
          <p:nvPr>
            <p:ph type="title"/>
          </p:nvPr>
        </p:nvSpPr>
        <p:spPr>
          <a:xfrm>
            <a:off x="1338072" y="38100"/>
            <a:ext cx="10768584" cy="1040892"/>
          </a:xfrm>
        </p:spPr>
        <p:txBody>
          <a:bodyPr>
            <a:normAutofit fontScale="90000"/>
          </a:bodyPr>
          <a:lstStyle/>
          <a:p>
            <a:r>
              <a:rPr lang="en-US"/>
              <a:t>Common Career Technical Core</a:t>
            </a:r>
            <a:br>
              <a:rPr lang="en-US"/>
            </a:br>
            <a:r>
              <a:rPr lang="en-US"/>
              <a:t>Career Ready Practices</a:t>
            </a:r>
          </a:p>
        </p:txBody>
      </p:sp>
    </p:spTree>
    <p:extLst>
      <p:ext uri="{BB962C8B-B14F-4D97-AF65-F5344CB8AC3E}">
        <p14:creationId xmlns:p14="http://schemas.microsoft.com/office/powerpoint/2010/main" val="2763830424"/>
      </p:ext>
    </p:extLst>
  </p:cSld>
  <p:clrMapOvr>
    <a:masterClrMapping/>
  </p:clrMapOvr>
  <mc:AlternateContent xmlns:mc="http://schemas.openxmlformats.org/markup-compatibility/2006">
    <mc:Choice xmlns:p14="http://schemas.microsoft.com/office/powerpoint/2010/main" Requires="p14">
      <p:transition spd="slow" p14:dur="4250"/>
    </mc:Choice>
    <mc:Fallback>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t>What is CABAM?</a:t>
            </a:r>
          </a:p>
        </p:txBody>
      </p:sp>
      <p:sp>
        <p:nvSpPr>
          <p:cNvPr id="3" name="Content Placeholder 2"/>
          <p:cNvSpPr>
            <a:spLocks noGrp="1"/>
          </p:cNvSpPr>
          <p:nvPr>
            <p:ph idx="1"/>
          </p:nvPr>
        </p:nvSpPr>
        <p:spPr>
          <a:xfrm>
            <a:off x="1353312" y="1427100"/>
            <a:ext cx="10738104" cy="4800600"/>
          </a:xfrm>
        </p:spPr>
        <p:txBody>
          <a:bodyPr>
            <a:normAutofit fontScale="92500" lnSpcReduction="20000"/>
          </a:bodyPr>
          <a:lstStyle/>
          <a:p>
            <a:pPr>
              <a:buNone/>
            </a:pPr>
            <a:r>
              <a:rPr lang="en-US" sz="3600">
                <a:solidFill>
                  <a:srgbClr val="0070C0"/>
                </a:solidFill>
              </a:rPr>
              <a:t>A career academy offering a sequence of courses and programs that provides rigorous and relevant content aligned with challenging academic standards and technical knowledge and essential skills needed to prepare for further education and careers.</a:t>
            </a:r>
          </a:p>
          <a:p>
            <a:pPr>
              <a:buNone/>
            </a:pPr>
            <a:endParaRPr lang="en-US" sz="3600">
              <a:solidFill>
                <a:srgbClr val="0070C0"/>
              </a:solidFill>
            </a:endParaRPr>
          </a:p>
          <a:p>
            <a:pPr>
              <a:buNone/>
            </a:pPr>
            <a:r>
              <a:rPr lang="en-US" sz="3600">
                <a:solidFill>
                  <a:srgbClr val="0070C0"/>
                </a:solidFill>
              </a:rPr>
              <a:t>CABAM gives students a head start on Life after High School</a:t>
            </a:r>
          </a:p>
          <a:p>
            <a:pPr>
              <a:buNone/>
            </a:pPr>
            <a:endParaRPr lang="en-US" sz="3600">
              <a:solidFill>
                <a:srgbClr val="0070C0"/>
              </a:solidFill>
            </a:endParaRPr>
          </a:p>
          <a:p>
            <a:pPr>
              <a:buNone/>
            </a:pPr>
            <a:endParaRPr lang="en-US" sz="3600">
              <a:solidFill>
                <a:srgbClr val="0070C0"/>
              </a:solidFill>
            </a:endParaRPr>
          </a:p>
          <a:p>
            <a:pPr>
              <a:buNone/>
            </a:pPr>
            <a:r>
              <a:rPr lang="en-US" sz="3600">
                <a:solidFill>
                  <a:srgbClr val="0070C0"/>
                </a:solidFill>
              </a:rPr>
              <a:t>Academy of Distinction with Distinguished Honors</a:t>
            </a:r>
          </a:p>
        </p:txBody>
      </p:sp>
    </p:spTree>
    <p:extLst>
      <p:ext uri="{BB962C8B-B14F-4D97-AF65-F5344CB8AC3E}">
        <p14:creationId xmlns:p14="http://schemas.microsoft.com/office/powerpoint/2010/main" val="2322437789"/>
      </p:ext>
    </p:extLst>
  </p:cSld>
  <p:clrMapOvr>
    <a:masterClrMapping/>
  </p:clrMapOvr>
  <mc:AlternateContent xmlns:mc="http://schemas.openxmlformats.org/markup-compatibility/2006">
    <mc:Choice xmlns:p14="http://schemas.microsoft.com/office/powerpoint/2010/main" Requires="p14">
      <p:transition spd="slow" p14:dur="4250"/>
    </mc:Choice>
    <mc:Fallback>
      <p:transition spd="slow"/>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C241A1E-B01C-4BB3-B896-F09A460A7A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64880" y="137160"/>
            <a:ext cx="1963554" cy="822960"/>
          </a:xfrm>
          <a:prstGeom prst="rect">
            <a:avLst/>
          </a:prstGeom>
        </p:spPr>
      </p:pic>
      <p:sp>
        <p:nvSpPr>
          <p:cNvPr id="6" name="TextBox 5">
            <a:extLst>
              <a:ext uri="{FF2B5EF4-FFF2-40B4-BE49-F238E27FC236}">
                <a16:creationId xmlns:a16="http://schemas.microsoft.com/office/drawing/2014/main" id="{7F52FF6E-A905-48C2-9A8C-0B97608F619E}"/>
              </a:ext>
            </a:extLst>
          </p:cNvPr>
          <p:cNvSpPr txBox="1"/>
          <p:nvPr/>
        </p:nvSpPr>
        <p:spPr>
          <a:xfrm rot="16200000">
            <a:off x="-1562100" y="3086100"/>
            <a:ext cx="6858000" cy="685800"/>
          </a:xfrm>
          <a:prstGeom prst="rect">
            <a:avLst/>
          </a:prstGeom>
          <a:solidFill>
            <a:srgbClr val="293586"/>
          </a:solidFill>
        </p:spPr>
        <p:txBody>
          <a:bodyPr wrap="square" lIns="45720" rIns="45720" rtlCol="0"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100" b="1" i="0" u="none" strike="noStrike" kern="1200" cap="none" spc="0" normalizeH="0" baseline="0" noProof="0">
                <a:ln>
                  <a:noFill/>
                </a:ln>
                <a:solidFill>
                  <a:prstClr val="white"/>
                </a:solidFill>
                <a:effectLst/>
                <a:uLnTx/>
                <a:uFillTx/>
                <a:latin typeface="Calibri" panose="020F0502020204030204"/>
                <a:ea typeface="+mn-ea"/>
                <a:cs typeface="+mn-cs"/>
              </a:rPr>
              <a:t>Bright Futures</a:t>
            </a:r>
          </a:p>
        </p:txBody>
      </p:sp>
      <p:sp>
        <p:nvSpPr>
          <p:cNvPr id="9" name="Content Placeholder 2">
            <a:extLst>
              <a:ext uri="{FF2B5EF4-FFF2-40B4-BE49-F238E27FC236}">
                <a16:creationId xmlns:a16="http://schemas.microsoft.com/office/drawing/2014/main" id="{A5053178-3743-4044-BEDE-3C01ED89425E}"/>
              </a:ext>
            </a:extLst>
          </p:cNvPr>
          <p:cNvSpPr>
            <a:spLocks noGrp="1"/>
          </p:cNvSpPr>
          <p:nvPr>
            <p:ph idx="1"/>
          </p:nvPr>
        </p:nvSpPr>
        <p:spPr>
          <a:xfrm>
            <a:off x="2438400" y="1005841"/>
            <a:ext cx="8229600" cy="523157"/>
          </a:xfrm>
        </p:spPr>
        <p:txBody>
          <a:bodyPr vert="horz" lIns="91440" tIns="45720" rIns="182880" bIns="45720" rtlCol="0">
            <a:noAutofit/>
          </a:bodyPr>
          <a:lstStyle/>
          <a:p>
            <a:pPr marL="0" indent="0">
              <a:spcAft>
                <a:spcPts val="1800"/>
              </a:spcAft>
              <a:buNone/>
            </a:pPr>
            <a:r>
              <a:rPr lang="en-US" sz="3200" b="1"/>
              <a:t>Academic and Medallion Scholarships</a:t>
            </a:r>
          </a:p>
        </p:txBody>
      </p:sp>
      <p:pic>
        <p:nvPicPr>
          <p:cNvPr id="2" name="Picture 1">
            <a:extLst>
              <a:ext uri="{FF2B5EF4-FFF2-40B4-BE49-F238E27FC236}">
                <a16:creationId xmlns:a16="http://schemas.microsoft.com/office/drawing/2014/main" id="{7D3D426B-410F-49F1-A230-A8825AD8B207}"/>
              </a:ext>
            </a:extLst>
          </p:cNvPr>
          <p:cNvPicPr>
            <a:picLocks noChangeAspect="1"/>
          </p:cNvPicPr>
          <p:nvPr/>
        </p:nvPicPr>
        <p:blipFill>
          <a:blip r:embed="rId4"/>
          <a:stretch>
            <a:fillRect/>
          </a:stretch>
        </p:blipFill>
        <p:spPr>
          <a:xfrm>
            <a:off x="11353800" y="548640"/>
            <a:ext cx="8002560" cy="3072983"/>
          </a:xfrm>
          <a:prstGeom prst="rect">
            <a:avLst/>
          </a:prstGeom>
        </p:spPr>
      </p:pic>
      <p:graphicFrame>
        <p:nvGraphicFramePr>
          <p:cNvPr id="4" name="Table 7">
            <a:extLst>
              <a:ext uri="{FF2B5EF4-FFF2-40B4-BE49-F238E27FC236}">
                <a16:creationId xmlns:a16="http://schemas.microsoft.com/office/drawing/2014/main" id="{4605F503-BF0B-4D97-B12B-92B8D5174B1B}"/>
              </a:ext>
            </a:extLst>
          </p:cNvPr>
          <p:cNvGraphicFramePr>
            <a:graphicFrameLocks noGrp="1"/>
          </p:cNvGraphicFramePr>
          <p:nvPr>
            <p:extLst>
              <p:ext uri="{D42A27DB-BD31-4B8C-83A1-F6EECF244321}">
                <p14:modId xmlns:p14="http://schemas.microsoft.com/office/powerpoint/2010/main" val="3471594657"/>
              </p:ext>
            </p:extLst>
          </p:nvPr>
        </p:nvGraphicFramePr>
        <p:xfrm>
          <a:off x="2528340" y="1508760"/>
          <a:ext cx="7938540" cy="1546860"/>
        </p:xfrm>
        <a:graphic>
          <a:graphicData uri="http://schemas.openxmlformats.org/drawingml/2006/table">
            <a:tbl>
              <a:tblPr firstRow="1" bandRow="1">
                <a:tableStyleId>{5C22544A-7EE6-4342-B048-85BDC9FD1C3A}</a:tableStyleId>
              </a:tblPr>
              <a:tblGrid>
                <a:gridCol w="567832">
                  <a:extLst>
                    <a:ext uri="{9D8B030D-6E8A-4147-A177-3AD203B41FA5}">
                      <a16:colId xmlns:a16="http://schemas.microsoft.com/office/drawing/2014/main" val="1099923476"/>
                    </a:ext>
                  </a:extLst>
                </a:gridCol>
                <a:gridCol w="1824171">
                  <a:extLst>
                    <a:ext uri="{9D8B030D-6E8A-4147-A177-3AD203B41FA5}">
                      <a16:colId xmlns:a16="http://schemas.microsoft.com/office/drawing/2014/main" val="3571691945"/>
                    </a:ext>
                  </a:extLst>
                </a:gridCol>
                <a:gridCol w="731520">
                  <a:extLst>
                    <a:ext uri="{9D8B030D-6E8A-4147-A177-3AD203B41FA5}">
                      <a16:colId xmlns:a16="http://schemas.microsoft.com/office/drawing/2014/main" val="4162633048"/>
                    </a:ext>
                  </a:extLst>
                </a:gridCol>
                <a:gridCol w="2573383">
                  <a:extLst>
                    <a:ext uri="{9D8B030D-6E8A-4147-A177-3AD203B41FA5}">
                      <a16:colId xmlns:a16="http://schemas.microsoft.com/office/drawing/2014/main" val="2015163529"/>
                    </a:ext>
                  </a:extLst>
                </a:gridCol>
                <a:gridCol w="1254034">
                  <a:extLst>
                    <a:ext uri="{9D8B030D-6E8A-4147-A177-3AD203B41FA5}">
                      <a16:colId xmlns:a16="http://schemas.microsoft.com/office/drawing/2014/main" val="642919280"/>
                    </a:ext>
                  </a:extLst>
                </a:gridCol>
                <a:gridCol w="987600">
                  <a:extLst>
                    <a:ext uri="{9D8B030D-6E8A-4147-A177-3AD203B41FA5}">
                      <a16:colId xmlns:a16="http://schemas.microsoft.com/office/drawing/2014/main" val="396223856"/>
                    </a:ext>
                  </a:extLst>
                </a:gridCol>
              </a:tblGrid>
              <a:tr h="294911">
                <a:tc>
                  <a:txBody>
                    <a:bodyPr/>
                    <a:lstStyle/>
                    <a:p>
                      <a:pPr algn="ctr"/>
                      <a:r>
                        <a:rPr lang="en-US"/>
                        <a:t>Type</a:t>
                      </a:r>
                    </a:p>
                  </a:txBody>
                  <a:tcPr>
                    <a:lnL w="12700" cap="flat" cmpd="sng" algn="ctr">
                      <a:solidFill>
                        <a:srgbClr val="293586"/>
                      </a:solidFill>
                      <a:prstDash val="solid"/>
                      <a:round/>
                      <a:headEnd type="none" w="med" len="med"/>
                      <a:tailEnd type="none" w="med" len="med"/>
                    </a:lnL>
                    <a:lnR w="12700" cap="flat" cmpd="sng" algn="ctr">
                      <a:solidFill>
                        <a:srgbClr val="293586"/>
                      </a:solidFill>
                      <a:prstDash val="solid"/>
                      <a:round/>
                      <a:headEnd type="none" w="med" len="med"/>
                      <a:tailEnd type="none" w="med" len="med"/>
                    </a:lnR>
                    <a:lnT w="12700" cap="flat" cmpd="sng" algn="ctr">
                      <a:solidFill>
                        <a:srgbClr val="293586"/>
                      </a:solidFill>
                      <a:prstDash val="solid"/>
                      <a:round/>
                      <a:headEnd type="none" w="med" len="med"/>
                      <a:tailEnd type="none" w="med" len="med"/>
                    </a:lnT>
                    <a:lnB w="12700" cap="flat" cmpd="sng" algn="ctr">
                      <a:solidFill>
                        <a:srgbClr val="293586"/>
                      </a:solidFill>
                      <a:prstDash val="solid"/>
                      <a:round/>
                      <a:headEnd type="none" w="med" len="med"/>
                      <a:tailEnd type="none" w="med" len="med"/>
                    </a:lnB>
                  </a:tcPr>
                </a:tc>
                <a:tc>
                  <a:txBody>
                    <a:bodyPr/>
                    <a:lstStyle/>
                    <a:p>
                      <a:pPr algn="ctr"/>
                      <a:r>
                        <a:rPr lang="en-US"/>
                        <a:t>High School Course</a:t>
                      </a:r>
                    </a:p>
                  </a:txBody>
                  <a:tcPr>
                    <a:lnL w="12700" cap="flat" cmpd="sng" algn="ctr">
                      <a:solidFill>
                        <a:srgbClr val="293586"/>
                      </a:solidFill>
                      <a:prstDash val="solid"/>
                      <a:round/>
                      <a:headEnd type="none" w="med" len="med"/>
                      <a:tailEnd type="none" w="med" len="med"/>
                    </a:lnL>
                    <a:lnR w="12700" cap="flat" cmpd="sng" algn="ctr">
                      <a:solidFill>
                        <a:srgbClr val="293586"/>
                      </a:solidFill>
                      <a:prstDash val="solid"/>
                      <a:round/>
                      <a:headEnd type="none" w="med" len="med"/>
                      <a:tailEnd type="none" w="med" len="med"/>
                    </a:lnR>
                    <a:lnT w="12700" cap="flat" cmpd="sng" algn="ctr">
                      <a:solidFill>
                        <a:srgbClr val="293586"/>
                      </a:solidFill>
                      <a:prstDash val="solid"/>
                      <a:round/>
                      <a:headEnd type="none" w="med" len="med"/>
                      <a:tailEnd type="none" w="med" len="med"/>
                    </a:lnT>
                    <a:lnB w="12700" cap="flat" cmpd="sng" algn="ctr">
                      <a:solidFill>
                        <a:srgbClr val="293586"/>
                      </a:solidFill>
                      <a:prstDash val="solid"/>
                      <a:round/>
                      <a:headEnd type="none" w="med" len="med"/>
                      <a:tailEnd type="none" w="med" len="med"/>
                    </a:lnB>
                  </a:tcPr>
                </a:tc>
                <a:tc>
                  <a:txBody>
                    <a:bodyPr/>
                    <a:lstStyle/>
                    <a:p>
                      <a:pPr algn="ctr"/>
                      <a:r>
                        <a:rPr lang="en-US"/>
                        <a:t>HS GPA</a:t>
                      </a:r>
                    </a:p>
                  </a:txBody>
                  <a:tcPr>
                    <a:lnL w="12700" cap="flat" cmpd="sng" algn="ctr">
                      <a:solidFill>
                        <a:srgbClr val="293586"/>
                      </a:solidFill>
                      <a:prstDash val="solid"/>
                      <a:round/>
                      <a:headEnd type="none" w="med" len="med"/>
                      <a:tailEnd type="none" w="med" len="med"/>
                    </a:lnL>
                    <a:lnR w="12700" cap="flat" cmpd="sng" algn="ctr">
                      <a:solidFill>
                        <a:srgbClr val="293586"/>
                      </a:solidFill>
                      <a:prstDash val="solid"/>
                      <a:round/>
                      <a:headEnd type="none" w="med" len="med"/>
                      <a:tailEnd type="none" w="med" len="med"/>
                    </a:lnR>
                    <a:lnT w="12700" cap="flat" cmpd="sng" algn="ctr">
                      <a:solidFill>
                        <a:srgbClr val="293586"/>
                      </a:solidFill>
                      <a:prstDash val="solid"/>
                      <a:round/>
                      <a:headEnd type="none" w="med" len="med"/>
                      <a:tailEnd type="none" w="med" len="med"/>
                    </a:lnT>
                    <a:lnB w="12700" cap="flat" cmpd="sng" algn="ctr">
                      <a:solidFill>
                        <a:srgbClr val="293586"/>
                      </a:solidFill>
                      <a:prstDash val="solid"/>
                      <a:round/>
                      <a:headEnd type="none" w="med" len="med"/>
                      <a:tailEnd type="none" w="med" len="med"/>
                    </a:lnB>
                  </a:tcPr>
                </a:tc>
                <a:tc>
                  <a:txBody>
                    <a:bodyPr/>
                    <a:lstStyle/>
                    <a:p>
                      <a:pPr algn="ctr"/>
                      <a:r>
                        <a:rPr lang="en-US"/>
                        <a:t>ACT /  SAT Scores</a:t>
                      </a:r>
                    </a:p>
                  </a:txBody>
                  <a:tcPr>
                    <a:lnL w="12700" cap="flat" cmpd="sng" algn="ctr">
                      <a:solidFill>
                        <a:srgbClr val="293586"/>
                      </a:solidFill>
                      <a:prstDash val="solid"/>
                      <a:round/>
                      <a:headEnd type="none" w="med" len="med"/>
                      <a:tailEnd type="none" w="med" len="med"/>
                    </a:lnL>
                    <a:lnR w="12700" cap="flat" cmpd="sng" algn="ctr">
                      <a:solidFill>
                        <a:srgbClr val="293586"/>
                      </a:solidFill>
                      <a:prstDash val="solid"/>
                      <a:round/>
                      <a:headEnd type="none" w="med" len="med"/>
                      <a:tailEnd type="none" w="med" len="med"/>
                    </a:lnR>
                    <a:lnT w="12700" cap="flat" cmpd="sng" algn="ctr">
                      <a:solidFill>
                        <a:srgbClr val="293586"/>
                      </a:solidFill>
                      <a:prstDash val="solid"/>
                      <a:round/>
                      <a:headEnd type="none" w="med" len="med"/>
                      <a:tailEnd type="none" w="med" len="med"/>
                    </a:lnT>
                    <a:lnB w="12700" cap="flat" cmpd="sng" algn="ctr">
                      <a:solidFill>
                        <a:srgbClr val="293586"/>
                      </a:solidFill>
                      <a:prstDash val="solid"/>
                      <a:round/>
                      <a:headEnd type="none" w="med" len="med"/>
                      <a:tailEnd type="none" w="med" len="med"/>
                    </a:lnB>
                  </a:tcPr>
                </a:tc>
                <a:tc>
                  <a:txBody>
                    <a:bodyPr/>
                    <a:lstStyle/>
                    <a:p>
                      <a:pPr algn="ctr"/>
                      <a:r>
                        <a:rPr lang="en-US"/>
                        <a:t>Service Hours</a:t>
                      </a:r>
                    </a:p>
                  </a:txBody>
                  <a:tcPr>
                    <a:lnL w="12700" cap="flat" cmpd="sng" algn="ctr">
                      <a:solidFill>
                        <a:srgbClr val="293586"/>
                      </a:solidFill>
                      <a:prstDash val="solid"/>
                      <a:round/>
                      <a:headEnd type="none" w="med" len="med"/>
                      <a:tailEnd type="none" w="med" len="med"/>
                    </a:lnL>
                    <a:lnR w="12700" cap="flat" cmpd="sng" algn="ctr">
                      <a:solidFill>
                        <a:srgbClr val="293586"/>
                      </a:solidFill>
                      <a:prstDash val="solid"/>
                      <a:round/>
                      <a:headEnd type="none" w="med" len="med"/>
                      <a:tailEnd type="none" w="med" len="med"/>
                    </a:lnR>
                    <a:lnT w="12700" cap="flat" cmpd="sng" algn="ctr">
                      <a:solidFill>
                        <a:srgbClr val="293586"/>
                      </a:solidFill>
                      <a:prstDash val="solid"/>
                      <a:round/>
                      <a:headEnd type="none" w="med" len="med"/>
                      <a:tailEnd type="none" w="med" len="med"/>
                    </a:lnT>
                    <a:lnB w="12700" cap="flat" cmpd="sng" algn="ctr">
                      <a:solidFill>
                        <a:srgbClr val="293586"/>
                      </a:solidFill>
                      <a:prstDash val="solid"/>
                      <a:round/>
                      <a:headEnd type="none" w="med" len="med"/>
                      <a:tailEnd type="none" w="med" len="med"/>
                    </a:lnB>
                  </a:tcPr>
                </a:tc>
                <a:tc>
                  <a:txBody>
                    <a:bodyPr/>
                    <a:lstStyle/>
                    <a:p>
                      <a:pPr algn="ctr"/>
                      <a:r>
                        <a:rPr lang="en-US"/>
                        <a:t>Award</a:t>
                      </a:r>
                    </a:p>
                  </a:txBody>
                  <a:tcPr>
                    <a:lnL w="12700" cap="flat" cmpd="sng" algn="ctr">
                      <a:solidFill>
                        <a:srgbClr val="293586"/>
                      </a:solidFill>
                      <a:prstDash val="solid"/>
                      <a:round/>
                      <a:headEnd type="none" w="med" len="med"/>
                      <a:tailEnd type="none" w="med" len="med"/>
                    </a:lnL>
                    <a:lnR w="12700" cap="flat" cmpd="sng" algn="ctr">
                      <a:solidFill>
                        <a:srgbClr val="293586"/>
                      </a:solidFill>
                      <a:prstDash val="solid"/>
                      <a:round/>
                      <a:headEnd type="none" w="med" len="med"/>
                      <a:tailEnd type="none" w="med" len="med"/>
                    </a:lnR>
                    <a:lnT w="12700" cap="flat" cmpd="sng" algn="ctr">
                      <a:solidFill>
                        <a:srgbClr val="293586"/>
                      </a:solidFill>
                      <a:prstDash val="solid"/>
                      <a:round/>
                      <a:headEnd type="none" w="med" len="med"/>
                      <a:tailEnd type="none" w="med" len="med"/>
                    </a:lnT>
                    <a:lnB w="12700" cap="flat" cmpd="sng" algn="ctr">
                      <a:solidFill>
                        <a:srgbClr val="293586"/>
                      </a:solidFill>
                      <a:prstDash val="solid"/>
                      <a:round/>
                      <a:headEnd type="none" w="med" len="med"/>
                      <a:tailEnd type="none" w="med" len="med"/>
                    </a:lnB>
                  </a:tcPr>
                </a:tc>
                <a:extLst>
                  <a:ext uri="{0D108BD9-81ED-4DB2-BD59-A6C34878D82A}">
                    <a16:rowId xmlns:a16="http://schemas.microsoft.com/office/drawing/2014/main" val="1646523185"/>
                  </a:ext>
                </a:extLst>
              </a:tr>
              <a:tr h="370840">
                <a:tc>
                  <a:txBody>
                    <a:bodyPr/>
                    <a:lstStyle/>
                    <a:p>
                      <a:r>
                        <a:rPr lang="en-US" sz="1500"/>
                        <a:t>FAS</a:t>
                      </a:r>
                    </a:p>
                  </a:txBody>
                  <a:tcPr>
                    <a:lnL w="12700" cap="flat" cmpd="sng" algn="ctr">
                      <a:solidFill>
                        <a:srgbClr val="293586"/>
                      </a:solidFill>
                      <a:prstDash val="solid"/>
                      <a:round/>
                      <a:headEnd type="none" w="med" len="med"/>
                      <a:tailEnd type="none" w="med" len="med"/>
                    </a:lnL>
                    <a:lnR w="12700" cap="flat" cmpd="sng" algn="ctr">
                      <a:solidFill>
                        <a:srgbClr val="293586"/>
                      </a:solidFill>
                      <a:prstDash val="solid"/>
                      <a:round/>
                      <a:headEnd type="none" w="med" len="med"/>
                      <a:tailEnd type="none" w="med" len="med"/>
                    </a:lnR>
                    <a:lnT w="12700" cap="flat" cmpd="sng" algn="ctr">
                      <a:solidFill>
                        <a:srgbClr val="293586"/>
                      </a:solidFill>
                      <a:prstDash val="solid"/>
                      <a:round/>
                      <a:headEnd type="none" w="med" len="med"/>
                      <a:tailEnd type="none" w="med" len="med"/>
                    </a:lnT>
                    <a:lnB w="12700" cap="flat" cmpd="sng" algn="ctr">
                      <a:solidFill>
                        <a:srgbClr val="293586"/>
                      </a:solidFill>
                      <a:prstDash val="solid"/>
                      <a:round/>
                      <a:headEnd type="none" w="med" len="med"/>
                      <a:tailEnd type="none" w="med" len="med"/>
                    </a:lnB>
                  </a:tcPr>
                </a:tc>
                <a:tc rowSpan="2">
                  <a:txBody>
                    <a:bodyPr/>
                    <a:lstStyle/>
                    <a:p>
                      <a:r>
                        <a:rPr lang="en-US" sz="1500"/>
                        <a:t>4 – English</a:t>
                      </a:r>
                    </a:p>
                    <a:p>
                      <a:r>
                        <a:rPr lang="en-US" sz="1500"/>
                        <a:t>4 – Mathematics</a:t>
                      </a:r>
                    </a:p>
                    <a:p>
                      <a:r>
                        <a:rPr lang="en-US" sz="1500"/>
                        <a:t>3 – Natural Science</a:t>
                      </a:r>
                    </a:p>
                    <a:p>
                      <a:r>
                        <a:rPr lang="en-US" sz="1500"/>
                        <a:t>3 – Social Science</a:t>
                      </a:r>
                    </a:p>
                    <a:p>
                      <a:r>
                        <a:rPr lang="en-US" sz="1500"/>
                        <a:t>2 – World Language</a:t>
                      </a:r>
                    </a:p>
                  </a:txBody>
                  <a:tcPr>
                    <a:lnL w="12700" cap="flat" cmpd="sng" algn="ctr">
                      <a:solidFill>
                        <a:srgbClr val="293586"/>
                      </a:solidFill>
                      <a:prstDash val="solid"/>
                      <a:round/>
                      <a:headEnd type="none" w="med" len="med"/>
                      <a:tailEnd type="none" w="med" len="med"/>
                    </a:lnL>
                    <a:lnR w="12700" cap="flat" cmpd="sng" algn="ctr">
                      <a:solidFill>
                        <a:srgbClr val="293586"/>
                      </a:solidFill>
                      <a:prstDash val="solid"/>
                      <a:round/>
                      <a:headEnd type="none" w="med" len="med"/>
                      <a:tailEnd type="none" w="med" len="med"/>
                    </a:lnR>
                    <a:lnT w="12700" cap="flat" cmpd="sng" algn="ctr">
                      <a:solidFill>
                        <a:srgbClr val="293586"/>
                      </a:solidFill>
                      <a:prstDash val="solid"/>
                      <a:round/>
                      <a:headEnd type="none" w="med" len="med"/>
                      <a:tailEnd type="none" w="med" len="med"/>
                    </a:lnT>
                    <a:lnB w="12700" cap="flat" cmpd="sng" algn="ctr">
                      <a:solidFill>
                        <a:srgbClr val="293586"/>
                      </a:solidFill>
                      <a:prstDash val="solid"/>
                      <a:round/>
                      <a:headEnd type="none" w="med" len="med"/>
                      <a:tailEnd type="none" w="med" len="med"/>
                    </a:lnB>
                  </a:tcPr>
                </a:tc>
                <a:tc>
                  <a:txBody>
                    <a:bodyPr/>
                    <a:lstStyle/>
                    <a:p>
                      <a:pPr algn="ctr"/>
                      <a:r>
                        <a:rPr lang="en-US" sz="1500" b="1"/>
                        <a:t>3.50</a:t>
                      </a:r>
                    </a:p>
                  </a:txBody>
                  <a:tcPr>
                    <a:lnL w="12700" cap="flat" cmpd="sng" algn="ctr">
                      <a:solidFill>
                        <a:srgbClr val="293586"/>
                      </a:solidFill>
                      <a:prstDash val="solid"/>
                      <a:round/>
                      <a:headEnd type="none" w="med" len="med"/>
                      <a:tailEnd type="none" w="med" len="med"/>
                    </a:lnL>
                    <a:lnR w="12700" cap="flat" cmpd="sng" algn="ctr">
                      <a:solidFill>
                        <a:srgbClr val="293586"/>
                      </a:solidFill>
                      <a:prstDash val="solid"/>
                      <a:round/>
                      <a:headEnd type="none" w="med" len="med"/>
                      <a:tailEnd type="none" w="med" len="med"/>
                    </a:lnR>
                    <a:lnT w="12700" cap="flat" cmpd="sng" algn="ctr">
                      <a:solidFill>
                        <a:srgbClr val="293586"/>
                      </a:solidFill>
                      <a:prstDash val="solid"/>
                      <a:round/>
                      <a:headEnd type="none" w="med" len="med"/>
                      <a:tailEnd type="none" w="med" len="med"/>
                    </a:lnT>
                    <a:lnB w="12700" cap="flat" cmpd="sng" algn="ctr">
                      <a:solidFill>
                        <a:srgbClr val="293586"/>
                      </a:solidFill>
                      <a:prstDash val="solid"/>
                      <a:round/>
                      <a:headEnd type="none" w="med" len="med"/>
                      <a:tailEnd type="none" w="med" len="med"/>
                    </a:lnB>
                  </a:tcPr>
                </a:tc>
                <a:tc>
                  <a:txBody>
                    <a:bodyPr/>
                    <a:lstStyle/>
                    <a:p>
                      <a:pPr algn="ctr"/>
                      <a:r>
                        <a:rPr lang="en-US" sz="1500"/>
                        <a:t>2021–22 Graduates: 29 / 1340</a:t>
                      </a:r>
                    </a:p>
                    <a:p>
                      <a:pPr algn="ctr">
                        <a:spcBef>
                          <a:spcPts val="600"/>
                        </a:spcBef>
                      </a:pPr>
                      <a:r>
                        <a:rPr lang="en-US" sz="1500"/>
                        <a:t>2022–23 Graduates: TBD</a:t>
                      </a:r>
                    </a:p>
                  </a:txBody>
                  <a:tcPr>
                    <a:lnL w="12700" cap="flat" cmpd="sng" algn="ctr">
                      <a:solidFill>
                        <a:srgbClr val="293586"/>
                      </a:solidFill>
                      <a:prstDash val="solid"/>
                      <a:round/>
                      <a:headEnd type="none" w="med" len="med"/>
                      <a:tailEnd type="none" w="med" len="med"/>
                    </a:lnL>
                    <a:lnR w="12700" cap="flat" cmpd="sng" algn="ctr">
                      <a:solidFill>
                        <a:srgbClr val="293586"/>
                      </a:solidFill>
                      <a:prstDash val="solid"/>
                      <a:round/>
                      <a:headEnd type="none" w="med" len="med"/>
                      <a:tailEnd type="none" w="med" len="med"/>
                    </a:lnR>
                    <a:lnT w="12700" cap="flat" cmpd="sng" algn="ctr">
                      <a:solidFill>
                        <a:srgbClr val="293586"/>
                      </a:solidFill>
                      <a:prstDash val="solid"/>
                      <a:round/>
                      <a:headEnd type="none" w="med" len="med"/>
                      <a:tailEnd type="none" w="med" len="med"/>
                    </a:lnT>
                    <a:lnB w="12700" cap="flat" cmpd="sng" algn="ctr">
                      <a:solidFill>
                        <a:srgbClr val="293586"/>
                      </a:solidFill>
                      <a:prstDash val="solid"/>
                      <a:round/>
                      <a:headEnd type="none" w="med" len="med"/>
                      <a:tailEnd type="none" w="med" len="med"/>
                    </a:lnB>
                  </a:tcPr>
                </a:tc>
                <a:tc>
                  <a:txBody>
                    <a:bodyPr/>
                    <a:lstStyle/>
                    <a:p>
                      <a:pPr algn="ctr"/>
                      <a:r>
                        <a:rPr lang="en-US" sz="1500"/>
                        <a:t>100 hours</a:t>
                      </a:r>
                    </a:p>
                  </a:txBody>
                  <a:tcPr>
                    <a:lnL w="12700" cap="flat" cmpd="sng" algn="ctr">
                      <a:solidFill>
                        <a:srgbClr val="293586"/>
                      </a:solidFill>
                      <a:prstDash val="solid"/>
                      <a:round/>
                      <a:headEnd type="none" w="med" len="med"/>
                      <a:tailEnd type="none" w="med" len="med"/>
                    </a:lnL>
                    <a:lnR w="12700" cap="flat" cmpd="sng" algn="ctr">
                      <a:solidFill>
                        <a:srgbClr val="293586"/>
                      </a:solidFill>
                      <a:prstDash val="solid"/>
                      <a:round/>
                      <a:headEnd type="none" w="med" len="med"/>
                      <a:tailEnd type="none" w="med" len="med"/>
                    </a:lnR>
                    <a:lnT w="12700" cap="flat" cmpd="sng" algn="ctr">
                      <a:solidFill>
                        <a:srgbClr val="293586"/>
                      </a:solidFill>
                      <a:prstDash val="solid"/>
                      <a:round/>
                      <a:headEnd type="none" w="med" len="med"/>
                      <a:tailEnd type="none" w="med" len="med"/>
                    </a:lnT>
                    <a:lnB w="12700" cap="flat" cmpd="sng" algn="ctr">
                      <a:solidFill>
                        <a:srgbClr val="293586"/>
                      </a:solidFill>
                      <a:prstDash val="solid"/>
                      <a:round/>
                      <a:headEnd type="none" w="med" len="med"/>
                      <a:tailEnd type="none" w="med" len="med"/>
                    </a:lnB>
                  </a:tcPr>
                </a:tc>
                <a:tc>
                  <a:txBody>
                    <a:bodyPr/>
                    <a:lstStyle/>
                    <a:p>
                      <a:pPr algn="ctr"/>
                      <a:r>
                        <a:rPr lang="en-US" sz="1500"/>
                        <a:t>100%</a:t>
                      </a:r>
                    </a:p>
                  </a:txBody>
                  <a:tcPr>
                    <a:lnL w="12700" cap="flat" cmpd="sng" algn="ctr">
                      <a:solidFill>
                        <a:srgbClr val="293586"/>
                      </a:solidFill>
                      <a:prstDash val="solid"/>
                      <a:round/>
                      <a:headEnd type="none" w="med" len="med"/>
                      <a:tailEnd type="none" w="med" len="med"/>
                    </a:lnL>
                    <a:lnR w="12700" cap="flat" cmpd="sng" algn="ctr">
                      <a:solidFill>
                        <a:srgbClr val="293586"/>
                      </a:solidFill>
                      <a:prstDash val="solid"/>
                      <a:round/>
                      <a:headEnd type="none" w="med" len="med"/>
                      <a:tailEnd type="none" w="med" len="med"/>
                    </a:lnR>
                    <a:lnT w="12700" cap="flat" cmpd="sng" algn="ctr">
                      <a:solidFill>
                        <a:srgbClr val="293586"/>
                      </a:solidFill>
                      <a:prstDash val="solid"/>
                      <a:round/>
                      <a:headEnd type="none" w="med" len="med"/>
                      <a:tailEnd type="none" w="med" len="med"/>
                    </a:lnT>
                    <a:lnB w="12700" cap="flat" cmpd="sng" algn="ctr">
                      <a:solidFill>
                        <a:srgbClr val="293586"/>
                      </a:solidFill>
                      <a:prstDash val="solid"/>
                      <a:round/>
                      <a:headEnd type="none" w="med" len="med"/>
                      <a:tailEnd type="none" w="med" len="med"/>
                    </a:lnB>
                  </a:tcPr>
                </a:tc>
                <a:extLst>
                  <a:ext uri="{0D108BD9-81ED-4DB2-BD59-A6C34878D82A}">
                    <a16:rowId xmlns:a16="http://schemas.microsoft.com/office/drawing/2014/main" val="1776638536"/>
                  </a:ext>
                </a:extLst>
              </a:tr>
              <a:tr h="370840">
                <a:tc>
                  <a:txBody>
                    <a:bodyPr/>
                    <a:lstStyle/>
                    <a:p>
                      <a:r>
                        <a:rPr lang="en-US" sz="1500"/>
                        <a:t>FMS</a:t>
                      </a:r>
                    </a:p>
                  </a:txBody>
                  <a:tcPr>
                    <a:lnL w="12700" cap="flat" cmpd="sng" algn="ctr">
                      <a:solidFill>
                        <a:srgbClr val="293586"/>
                      </a:solidFill>
                      <a:prstDash val="solid"/>
                      <a:round/>
                      <a:headEnd type="none" w="med" len="med"/>
                      <a:tailEnd type="none" w="med" len="med"/>
                    </a:lnL>
                    <a:lnR w="12700" cap="flat" cmpd="sng" algn="ctr">
                      <a:solidFill>
                        <a:srgbClr val="293586"/>
                      </a:solidFill>
                      <a:prstDash val="solid"/>
                      <a:round/>
                      <a:headEnd type="none" w="med" len="med"/>
                      <a:tailEnd type="none" w="med" len="med"/>
                    </a:lnR>
                    <a:lnT w="12700" cap="flat" cmpd="sng" algn="ctr">
                      <a:solidFill>
                        <a:srgbClr val="293586"/>
                      </a:solidFill>
                      <a:prstDash val="solid"/>
                      <a:round/>
                      <a:headEnd type="none" w="med" len="med"/>
                      <a:tailEnd type="none" w="med" len="med"/>
                    </a:lnT>
                    <a:lnB w="12700" cap="flat" cmpd="sng" algn="ctr">
                      <a:solidFill>
                        <a:srgbClr val="293586"/>
                      </a:solidFill>
                      <a:prstDash val="solid"/>
                      <a:round/>
                      <a:headEnd type="none" w="med" len="med"/>
                      <a:tailEnd type="none" w="med" len="med"/>
                    </a:lnB>
                  </a:tcPr>
                </a:tc>
                <a:tc vMerge="1">
                  <a:txBody>
                    <a:bodyPr/>
                    <a:lstStyle/>
                    <a:p>
                      <a:endParaRPr lang="en-US"/>
                    </a:p>
                  </a:txBody>
                  <a:tcPr/>
                </a:tc>
                <a:tc>
                  <a:txBody>
                    <a:bodyPr/>
                    <a:lstStyle/>
                    <a:p>
                      <a:pPr algn="ctr"/>
                      <a:r>
                        <a:rPr lang="en-US" sz="1500" b="1"/>
                        <a:t>3.00</a:t>
                      </a:r>
                    </a:p>
                  </a:txBody>
                  <a:tcPr>
                    <a:lnL w="12700" cap="flat" cmpd="sng" algn="ctr">
                      <a:solidFill>
                        <a:srgbClr val="293586"/>
                      </a:solidFill>
                      <a:prstDash val="solid"/>
                      <a:round/>
                      <a:headEnd type="none" w="med" len="med"/>
                      <a:tailEnd type="none" w="med" len="med"/>
                    </a:lnL>
                    <a:lnR w="12700" cap="flat" cmpd="sng" algn="ctr">
                      <a:solidFill>
                        <a:srgbClr val="293586"/>
                      </a:solidFill>
                      <a:prstDash val="solid"/>
                      <a:round/>
                      <a:headEnd type="none" w="med" len="med"/>
                      <a:tailEnd type="none" w="med" len="med"/>
                    </a:lnR>
                    <a:lnT w="12700" cap="flat" cmpd="sng" algn="ctr">
                      <a:solidFill>
                        <a:srgbClr val="293586"/>
                      </a:solidFill>
                      <a:prstDash val="solid"/>
                      <a:round/>
                      <a:headEnd type="none" w="med" len="med"/>
                      <a:tailEnd type="none" w="med" len="med"/>
                    </a:lnT>
                    <a:lnB w="12700" cap="flat" cmpd="sng" algn="ctr">
                      <a:solidFill>
                        <a:srgbClr val="293586"/>
                      </a:solidFill>
                      <a:prstDash val="solid"/>
                      <a:round/>
                      <a:headEnd type="none" w="med" len="med"/>
                      <a:tailEnd type="none" w="med" len="med"/>
                    </a:lnB>
                  </a:tcPr>
                </a:tc>
                <a:tc>
                  <a:txBody>
                    <a:bodyPr/>
                    <a:lstStyle/>
                    <a:p>
                      <a:pPr algn="ctr"/>
                      <a:r>
                        <a:rPr lang="en-US" sz="1500"/>
                        <a:t>2021–22 Graduates: 25 / 1210</a:t>
                      </a:r>
                    </a:p>
                    <a:p>
                      <a:pPr algn="ctr">
                        <a:spcBef>
                          <a:spcPts val="600"/>
                        </a:spcBef>
                      </a:pPr>
                      <a:r>
                        <a:rPr lang="en-US" sz="1500"/>
                        <a:t>2022–23 Graduates: TBD</a:t>
                      </a:r>
                    </a:p>
                  </a:txBody>
                  <a:tcPr>
                    <a:lnL w="12700" cap="flat" cmpd="sng" algn="ctr">
                      <a:solidFill>
                        <a:srgbClr val="293586"/>
                      </a:solidFill>
                      <a:prstDash val="solid"/>
                      <a:round/>
                      <a:headEnd type="none" w="med" len="med"/>
                      <a:tailEnd type="none" w="med" len="med"/>
                    </a:lnL>
                    <a:lnR w="12700" cap="flat" cmpd="sng" algn="ctr">
                      <a:solidFill>
                        <a:srgbClr val="293586"/>
                      </a:solidFill>
                      <a:prstDash val="solid"/>
                      <a:round/>
                      <a:headEnd type="none" w="med" len="med"/>
                      <a:tailEnd type="none" w="med" len="med"/>
                    </a:lnR>
                    <a:lnT w="12700" cap="flat" cmpd="sng" algn="ctr">
                      <a:solidFill>
                        <a:srgbClr val="293586"/>
                      </a:solidFill>
                      <a:prstDash val="solid"/>
                      <a:round/>
                      <a:headEnd type="none" w="med" len="med"/>
                      <a:tailEnd type="none" w="med" len="med"/>
                    </a:lnT>
                    <a:lnB w="12700" cap="flat" cmpd="sng" algn="ctr">
                      <a:solidFill>
                        <a:srgbClr val="293586"/>
                      </a:solidFill>
                      <a:prstDash val="solid"/>
                      <a:round/>
                      <a:headEnd type="none" w="med" len="med"/>
                      <a:tailEnd type="none" w="med" len="med"/>
                    </a:lnB>
                  </a:tcPr>
                </a:tc>
                <a:tc>
                  <a:txBody>
                    <a:bodyPr/>
                    <a:lstStyle/>
                    <a:p>
                      <a:pPr algn="ctr"/>
                      <a:r>
                        <a:rPr lang="en-US" sz="1500"/>
                        <a:t>75 hours</a:t>
                      </a:r>
                    </a:p>
                  </a:txBody>
                  <a:tcPr>
                    <a:lnL w="12700" cap="flat" cmpd="sng" algn="ctr">
                      <a:solidFill>
                        <a:srgbClr val="293586"/>
                      </a:solidFill>
                      <a:prstDash val="solid"/>
                      <a:round/>
                      <a:headEnd type="none" w="med" len="med"/>
                      <a:tailEnd type="none" w="med" len="med"/>
                    </a:lnL>
                    <a:lnR w="12700" cap="flat" cmpd="sng" algn="ctr">
                      <a:solidFill>
                        <a:srgbClr val="293586"/>
                      </a:solidFill>
                      <a:prstDash val="solid"/>
                      <a:round/>
                      <a:headEnd type="none" w="med" len="med"/>
                      <a:tailEnd type="none" w="med" len="med"/>
                    </a:lnR>
                    <a:lnT w="12700" cap="flat" cmpd="sng" algn="ctr">
                      <a:solidFill>
                        <a:srgbClr val="293586"/>
                      </a:solidFill>
                      <a:prstDash val="solid"/>
                      <a:round/>
                      <a:headEnd type="none" w="med" len="med"/>
                      <a:tailEnd type="none" w="med" len="med"/>
                    </a:lnT>
                    <a:lnB w="12700" cap="flat" cmpd="sng" algn="ctr">
                      <a:solidFill>
                        <a:srgbClr val="293586"/>
                      </a:solidFill>
                      <a:prstDash val="solid"/>
                      <a:round/>
                      <a:headEnd type="none" w="med" len="med"/>
                      <a:tailEnd type="none" w="med" len="med"/>
                    </a:lnB>
                  </a:tcPr>
                </a:tc>
                <a:tc>
                  <a:txBody>
                    <a:bodyPr/>
                    <a:lstStyle/>
                    <a:p>
                      <a:pPr algn="ctr"/>
                      <a:r>
                        <a:rPr lang="en-US" sz="1500"/>
                        <a:t>75%</a:t>
                      </a:r>
                    </a:p>
                  </a:txBody>
                  <a:tcPr>
                    <a:lnL w="12700" cap="flat" cmpd="sng" algn="ctr">
                      <a:solidFill>
                        <a:srgbClr val="293586"/>
                      </a:solidFill>
                      <a:prstDash val="solid"/>
                      <a:round/>
                      <a:headEnd type="none" w="med" len="med"/>
                      <a:tailEnd type="none" w="med" len="med"/>
                    </a:lnL>
                    <a:lnR w="12700" cap="flat" cmpd="sng" algn="ctr">
                      <a:solidFill>
                        <a:srgbClr val="293586"/>
                      </a:solidFill>
                      <a:prstDash val="solid"/>
                      <a:round/>
                      <a:headEnd type="none" w="med" len="med"/>
                      <a:tailEnd type="none" w="med" len="med"/>
                    </a:lnR>
                    <a:lnT w="12700" cap="flat" cmpd="sng" algn="ctr">
                      <a:solidFill>
                        <a:srgbClr val="293586"/>
                      </a:solidFill>
                      <a:prstDash val="solid"/>
                      <a:round/>
                      <a:headEnd type="none" w="med" len="med"/>
                      <a:tailEnd type="none" w="med" len="med"/>
                    </a:lnT>
                    <a:lnB w="12700" cap="flat" cmpd="sng" algn="ctr">
                      <a:solidFill>
                        <a:srgbClr val="293586"/>
                      </a:solidFill>
                      <a:prstDash val="solid"/>
                      <a:round/>
                      <a:headEnd type="none" w="med" len="med"/>
                      <a:tailEnd type="none" w="med" len="med"/>
                    </a:lnB>
                  </a:tcPr>
                </a:tc>
                <a:extLst>
                  <a:ext uri="{0D108BD9-81ED-4DB2-BD59-A6C34878D82A}">
                    <a16:rowId xmlns:a16="http://schemas.microsoft.com/office/drawing/2014/main" val="693147685"/>
                  </a:ext>
                </a:extLst>
              </a:tr>
            </a:tbl>
          </a:graphicData>
        </a:graphic>
      </p:graphicFrame>
      <p:sp>
        <p:nvSpPr>
          <p:cNvPr id="12" name="TextBox 11">
            <a:extLst>
              <a:ext uri="{FF2B5EF4-FFF2-40B4-BE49-F238E27FC236}">
                <a16:creationId xmlns:a16="http://schemas.microsoft.com/office/drawing/2014/main" id="{8923E495-E61D-4869-AFF7-C21326BB39C7}"/>
              </a:ext>
            </a:extLst>
          </p:cNvPr>
          <p:cNvSpPr txBox="1"/>
          <p:nvPr/>
        </p:nvSpPr>
        <p:spPr>
          <a:xfrm>
            <a:off x="2528340" y="6342299"/>
            <a:ext cx="8000094" cy="338554"/>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rPr>
              <a:t>Source: </a:t>
            </a:r>
            <a:r>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hlinkClick r:id="rId5"/>
              </a:rPr>
              <a:t>https://www.floridastudentfinancialaidsg.org/SAPBFMAIN/SAPBFMAIN</a:t>
            </a:r>
            <a:r>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rPr>
              <a:t> </a:t>
            </a:r>
          </a:p>
        </p:txBody>
      </p:sp>
      <p:pic>
        <p:nvPicPr>
          <p:cNvPr id="14" name="Picture 13">
            <a:extLst>
              <a:ext uri="{FF2B5EF4-FFF2-40B4-BE49-F238E27FC236}">
                <a16:creationId xmlns:a16="http://schemas.microsoft.com/office/drawing/2014/main" id="{16DD2E6A-A523-4FDA-AD31-3C025818376C}"/>
              </a:ext>
            </a:extLst>
          </p:cNvPr>
          <p:cNvPicPr>
            <a:picLocks noChangeAspect="1"/>
          </p:cNvPicPr>
          <p:nvPr/>
        </p:nvPicPr>
        <p:blipFill>
          <a:blip r:embed="rId6"/>
          <a:stretch>
            <a:fillRect/>
          </a:stretch>
        </p:blipFill>
        <p:spPr>
          <a:xfrm>
            <a:off x="2209801" y="7441066"/>
            <a:ext cx="7313474" cy="3949745"/>
          </a:xfrm>
          <a:prstGeom prst="rect">
            <a:avLst/>
          </a:prstGeom>
        </p:spPr>
      </p:pic>
      <p:pic>
        <p:nvPicPr>
          <p:cNvPr id="3" name="Picture 2">
            <a:extLst>
              <a:ext uri="{FF2B5EF4-FFF2-40B4-BE49-F238E27FC236}">
                <a16:creationId xmlns:a16="http://schemas.microsoft.com/office/drawing/2014/main" id="{382871B2-FEB2-47C8-A237-EE91EE93F800}"/>
              </a:ext>
            </a:extLst>
          </p:cNvPr>
          <p:cNvPicPr>
            <a:picLocks noChangeAspect="1"/>
          </p:cNvPicPr>
          <p:nvPr/>
        </p:nvPicPr>
        <p:blipFill>
          <a:blip r:embed="rId7"/>
          <a:stretch>
            <a:fillRect/>
          </a:stretch>
        </p:blipFill>
        <p:spPr>
          <a:xfrm>
            <a:off x="2611410" y="4670041"/>
            <a:ext cx="7772400" cy="1156607"/>
          </a:xfrm>
          <a:prstGeom prst="rect">
            <a:avLst/>
          </a:prstGeom>
        </p:spPr>
      </p:pic>
      <p:sp>
        <p:nvSpPr>
          <p:cNvPr id="10" name="Right Arrow 9">
            <a:extLst>
              <a:ext uri="{FF2B5EF4-FFF2-40B4-BE49-F238E27FC236}">
                <a16:creationId xmlns:a16="http://schemas.microsoft.com/office/drawing/2014/main" id="{3CC51AAF-732D-4884-9040-A250BDE250E4}"/>
              </a:ext>
            </a:extLst>
          </p:cNvPr>
          <p:cNvSpPr/>
          <p:nvPr/>
        </p:nvSpPr>
        <p:spPr>
          <a:xfrm>
            <a:off x="6974579" y="5172773"/>
            <a:ext cx="914709" cy="380306"/>
          </a:xfrm>
          <a:prstGeom prst="rightArrow">
            <a:avLst>
              <a:gd name="adj1" fmla="val 50000"/>
              <a:gd name="adj2" fmla="val 77479"/>
            </a:avLst>
          </a:prstGeom>
          <a:solidFill>
            <a:srgbClr val="FF0000"/>
          </a:solidFill>
          <a:ln>
            <a:solidFill>
              <a:srgbClr val="BD4E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47A6A6B4-438B-4DD7-B1C0-B28C691FFA72}"/>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C9D9619-50AC-4E68-87ED-06583CA52661}" type="slidenum">
              <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54799774"/>
      </p:ext>
    </p:extLst>
  </p:cSld>
  <p:clrMapOvr>
    <a:masterClrMapping/>
  </p:clrMapOvr>
  <mc:AlternateContent xmlns:mc="http://schemas.openxmlformats.org/markup-compatibility/2006">
    <mc:Choice xmlns:p14="http://schemas.microsoft.com/office/powerpoint/2010/main" Requires="p14">
      <p:transition spd="slow" p14:dur="4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C241A1E-B01C-4BB3-B896-F09A460A7A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64880" y="137160"/>
            <a:ext cx="1963554" cy="822960"/>
          </a:xfrm>
          <a:prstGeom prst="rect">
            <a:avLst/>
          </a:prstGeom>
        </p:spPr>
      </p:pic>
      <p:sp>
        <p:nvSpPr>
          <p:cNvPr id="6" name="TextBox 5">
            <a:extLst>
              <a:ext uri="{FF2B5EF4-FFF2-40B4-BE49-F238E27FC236}">
                <a16:creationId xmlns:a16="http://schemas.microsoft.com/office/drawing/2014/main" id="{7F52FF6E-A905-48C2-9A8C-0B97608F619E}"/>
              </a:ext>
            </a:extLst>
          </p:cNvPr>
          <p:cNvSpPr txBox="1"/>
          <p:nvPr/>
        </p:nvSpPr>
        <p:spPr>
          <a:xfrm rot="16200000">
            <a:off x="-1562100" y="3086100"/>
            <a:ext cx="6858000" cy="685800"/>
          </a:xfrm>
          <a:prstGeom prst="rect">
            <a:avLst/>
          </a:prstGeom>
          <a:solidFill>
            <a:srgbClr val="293586"/>
          </a:solidFill>
        </p:spPr>
        <p:txBody>
          <a:bodyPr wrap="square" lIns="45720" rIns="45720" rtlCol="0"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100" b="1" i="0" u="none" strike="noStrike" kern="1200" cap="none" spc="0" normalizeH="0" baseline="0" noProof="0">
                <a:ln>
                  <a:noFill/>
                </a:ln>
                <a:solidFill>
                  <a:prstClr val="white"/>
                </a:solidFill>
                <a:effectLst/>
                <a:uLnTx/>
                <a:uFillTx/>
                <a:latin typeface="Calibri" panose="020F0502020204030204"/>
                <a:ea typeface="+mn-ea"/>
                <a:cs typeface="+mn-cs"/>
              </a:rPr>
              <a:t>Bright Futures</a:t>
            </a:r>
          </a:p>
        </p:txBody>
      </p:sp>
      <p:sp>
        <p:nvSpPr>
          <p:cNvPr id="9" name="Content Placeholder 2">
            <a:extLst>
              <a:ext uri="{FF2B5EF4-FFF2-40B4-BE49-F238E27FC236}">
                <a16:creationId xmlns:a16="http://schemas.microsoft.com/office/drawing/2014/main" id="{A5053178-3743-4044-BEDE-3C01ED89425E}"/>
              </a:ext>
            </a:extLst>
          </p:cNvPr>
          <p:cNvSpPr>
            <a:spLocks noGrp="1"/>
          </p:cNvSpPr>
          <p:nvPr>
            <p:ph idx="1"/>
          </p:nvPr>
        </p:nvSpPr>
        <p:spPr>
          <a:xfrm>
            <a:off x="2438400" y="1005841"/>
            <a:ext cx="8229600" cy="523157"/>
          </a:xfrm>
        </p:spPr>
        <p:txBody>
          <a:bodyPr vert="horz" lIns="91440" tIns="45720" rIns="182880" bIns="45720" rtlCol="0">
            <a:noAutofit/>
          </a:bodyPr>
          <a:lstStyle/>
          <a:p>
            <a:pPr marL="0" indent="0">
              <a:spcAft>
                <a:spcPts val="1800"/>
              </a:spcAft>
              <a:buNone/>
            </a:pPr>
            <a:r>
              <a:rPr lang="en-US" sz="3200" b="1"/>
              <a:t>Gold Seal: Vocational</a:t>
            </a:r>
            <a:r>
              <a:rPr lang="en-US" sz="3200"/>
              <a:t> (GSV) or </a:t>
            </a:r>
            <a:r>
              <a:rPr lang="en-US" sz="3200" b="1"/>
              <a:t>CAPE </a:t>
            </a:r>
            <a:r>
              <a:rPr lang="en-US" sz="3200"/>
              <a:t>(GSC)</a:t>
            </a:r>
          </a:p>
        </p:txBody>
      </p:sp>
      <p:sp>
        <p:nvSpPr>
          <p:cNvPr id="11" name="TextBox 10">
            <a:extLst>
              <a:ext uri="{FF2B5EF4-FFF2-40B4-BE49-F238E27FC236}">
                <a16:creationId xmlns:a16="http://schemas.microsoft.com/office/drawing/2014/main" id="{B9908966-5D58-42AA-A31E-461E805F90AF}"/>
              </a:ext>
            </a:extLst>
          </p:cNvPr>
          <p:cNvSpPr txBox="1"/>
          <p:nvPr/>
        </p:nvSpPr>
        <p:spPr>
          <a:xfrm>
            <a:off x="2438400" y="1528996"/>
            <a:ext cx="8029980" cy="3998156"/>
          </a:xfrm>
          <a:prstGeom prst="rect">
            <a:avLst/>
          </a:prstGeom>
          <a:noFill/>
        </p:spPr>
        <p:txBody>
          <a:bodyPr wrap="square">
            <a:noAutofit/>
          </a:bodyPr>
          <a:lstStyle/>
          <a:p>
            <a:pPr marL="0" marR="0" lvl="0" indent="0" algn="l" defTabSz="457200" rtl="0" eaLnBrk="1" fontAlgn="auto" latinLnBrk="0" hangingPunct="1">
              <a:lnSpc>
                <a:spcPct val="9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GSV and GSC award recipients will receive a fixed cost per credit hour based on award level, institution type, and credit type as specified in the </a:t>
            </a: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hlinkClick r:id="rId4"/>
              </a:rPr>
              <a:t>BF Student Handbook, chapter 2</a:t>
            </a: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 </a:t>
            </a:r>
          </a:p>
          <a:p>
            <a:pPr marL="0" marR="0" lvl="0" indent="0" algn="l" defTabSz="457200" rtl="0" eaLnBrk="1" fontAlgn="auto" latinLnBrk="0" hangingPunct="1">
              <a:lnSpc>
                <a:spcPct val="90000"/>
              </a:lnSpc>
              <a:spcBef>
                <a:spcPts val="2400"/>
              </a:spcBef>
              <a:spcAft>
                <a:spcPts val="0"/>
              </a:spcAft>
              <a:buClrTx/>
              <a:buSzTx/>
              <a:buFontTx/>
              <a:buNone/>
              <a:tabLst/>
              <a:defRPr/>
            </a:pPr>
            <a:r>
              <a:rPr kumimoji="0" lang="en-US" sz="2100" b="0" i="1" u="none" strike="noStrike" kern="1200" cap="none" spc="0" normalizeH="0" baseline="0" noProof="0">
                <a:ln>
                  <a:noFill/>
                </a:ln>
                <a:solidFill>
                  <a:prstClr val="black"/>
                </a:solidFill>
                <a:effectLst/>
                <a:uLnTx/>
                <a:uFillTx/>
                <a:latin typeface="Calibri" panose="020F0502020204030204"/>
                <a:ea typeface="+mn-ea"/>
                <a:cs typeface="+mn-cs"/>
              </a:rPr>
              <a:t>Gold Seal awards (GSC/GSV) may only be used at postsecondary institutions that offer an applied technology diploma, technical degree education program (associate in science-A.S. or associate in applied science-A.A.S.), or a career certificate program. GSC recipients who earn a qualifying A.S. or A.A.S. degree may be funded for a qualifying B.S. or B.A.S. bachelor’s degree.</a:t>
            </a:r>
          </a:p>
        </p:txBody>
      </p:sp>
      <p:pic>
        <p:nvPicPr>
          <p:cNvPr id="2" name="Picture 1">
            <a:extLst>
              <a:ext uri="{FF2B5EF4-FFF2-40B4-BE49-F238E27FC236}">
                <a16:creationId xmlns:a16="http://schemas.microsoft.com/office/drawing/2014/main" id="{2BA4FE22-3E18-4690-9D1F-0E35D7FF0896}"/>
              </a:ext>
            </a:extLst>
          </p:cNvPr>
          <p:cNvPicPr>
            <a:picLocks noChangeAspect="1"/>
          </p:cNvPicPr>
          <p:nvPr/>
        </p:nvPicPr>
        <p:blipFill>
          <a:blip r:embed="rId5"/>
          <a:stretch>
            <a:fillRect/>
          </a:stretch>
        </p:blipFill>
        <p:spPr>
          <a:xfrm>
            <a:off x="13213678" y="2650602"/>
            <a:ext cx="6048375" cy="2876550"/>
          </a:xfrm>
          <a:prstGeom prst="rect">
            <a:avLst/>
          </a:prstGeom>
        </p:spPr>
      </p:pic>
      <p:sp>
        <p:nvSpPr>
          <p:cNvPr id="3" name="Slide Number Placeholder 2">
            <a:extLst>
              <a:ext uri="{FF2B5EF4-FFF2-40B4-BE49-F238E27FC236}">
                <a16:creationId xmlns:a16="http://schemas.microsoft.com/office/drawing/2014/main" id="{919B00A3-66EF-4BA9-B3D2-76D04286BD74}"/>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C9D9619-50AC-4E68-87ED-06583CA52661}" type="slidenum">
              <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60997700"/>
      </p:ext>
    </p:extLst>
  </p:cSld>
  <p:clrMapOvr>
    <a:masterClrMapping/>
  </p:clrMapOvr>
  <mc:AlternateContent xmlns:mc="http://schemas.openxmlformats.org/markup-compatibility/2006">
    <mc:Choice xmlns:p14="http://schemas.microsoft.com/office/powerpoint/2010/main" Requires="p14">
      <p:transition spd="slow" p14:dur="4250"/>
    </mc:Choice>
    <mc:Fallback>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14C4E7A-88B7-4798-86BC-7E1F16AF30F5}"/>
              </a:ext>
            </a:extLst>
          </p:cNvPr>
          <p:cNvSpPr>
            <a:spLocks noGrp="1"/>
          </p:cNvSpPr>
          <p:nvPr>
            <p:ph type="sldNum" sz="quarter" idx="12"/>
          </p:nvPr>
        </p:nvSpPr>
        <p:spPr/>
        <p:txBody>
          <a:bodyPr/>
          <a:lstStyle/>
          <a:p>
            <a:fld id="{3C9D9619-50AC-4E68-87ED-06583CA52661}" type="slidenum">
              <a:rPr lang="en-US" smtClean="0"/>
              <a:t>32</a:t>
            </a:fld>
            <a:endParaRPr lang="en-US"/>
          </a:p>
        </p:txBody>
      </p:sp>
      <p:pic>
        <p:nvPicPr>
          <p:cNvPr id="6" name="Picture 5" descr="Text&#10;&#10;Description automatically generated">
            <a:extLst>
              <a:ext uri="{FF2B5EF4-FFF2-40B4-BE49-F238E27FC236}">
                <a16:creationId xmlns:a16="http://schemas.microsoft.com/office/drawing/2014/main" id="{966C1C18-C84E-4F8F-BE28-F926F17165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745401180"/>
      </p:ext>
    </p:extLst>
  </p:cSld>
  <p:clrMapOvr>
    <a:masterClrMapping/>
  </p:clrMapOvr>
  <mc:AlternateContent xmlns:mc="http://schemas.openxmlformats.org/markup-compatibility/2006">
    <mc:Choice xmlns:p14="http://schemas.microsoft.com/office/powerpoint/2010/main" Requires="p14">
      <p:transition spd="slow" p14:dur="4250"/>
    </mc:Choice>
    <mc:Fallback>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C241A1E-B01C-4BB3-B896-F09A460A7A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64880" y="137160"/>
            <a:ext cx="1963554" cy="822960"/>
          </a:xfrm>
          <a:prstGeom prst="rect">
            <a:avLst/>
          </a:prstGeom>
        </p:spPr>
      </p:pic>
      <p:sp>
        <p:nvSpPr>
          <p:cNvPr id="6" name="TextBox 5">
            <a:extLst>
              <a:ext uri="{FF2B5EF4-FFF2-40B4-BE49-F238E27FC236}">
                <a16:creationId xmlns:a16="http://schemas.microsoft.com/office/drawing/2014/main" id="{7F52FF6E-A905-48C2-9A8C-0B97608F619E}"/>
              </a:ext>
            </a:extLst>
          </p:cNvPr>
          <p:cNvSpPr txBox="1"/>
          <p:nvPr/>
        </p:nvSpPr>
        <p:spPr>
          <a:xfrm rot="16200000">
            <a:off x="-1562100" y="3086100"/>
            <a:ext cx="6858000" cy="685800"/>
          </a:xfrm>
          <a:prstGeom prst="rect">
            <a:avLst/>
          </a:prstGeom>
          <a:solidFill>
            <a:srgbClr val="293586"/>
          </a:solidFill>
        </p:spPr>
        <p:txBody>
          <a:bodyPr wrap="square" lIns="45720" rIns="45720" rtlCol="0"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100" b="1" i="0" u="none" strike="noStrike" kern="1200" cap="none" spc="0" normalizeH="0" baseline="0" noProof="0">
                <a:ln>
                  <a:noFill/>
                </a:ln>
                <a:solidFill>
                  <a:prstClr val="white"/>
                </a:solidFill>
                <a:effectLst/>
                <a:uLnTx/>
                <a:uFillTx/>
                <a:latin typeface="Calibri" panose="020F0502020204030204"/>
                <a:ea typeface="+mn-ea"/>
                <a:cs typeface="+mn-cs"/>
              </a:rPr>
              <a:t>Bright Futures – Gold Seal CAPE</a:t>
            </a:r>
          </a:p>
        </p:txBody>
      </p:sp>
      <p:sp>
        <p:nvSpPr>
          <p:cNvPr id="9" name="Content Placeholder 2">
            <a:extLst>
              <a:ext uri="{FF2B5EF4-FFF2-40B4-BE49-F238E27FC236}">
                <a16:creationId xmlns:a16="http://schemas.microsoft.com/office/drawing/2014/main" id="{A5053178-3743-4044-BEDE-3C01ED89425E}"/>
              </a:ext>
            </a:extLst>
          </p:cNvPr>
          <p:cNvSpPr>
            <a:spLocks noGrp="1"/>
          </p:cNvSpPr>
          <p:nvPr>
            <p:ph idx="1"/>
          </p:nvPr>
        </p:nvSpPr>
        <p:spPr>
          <a:xfrm>
            <a:off x="2438400" y="1005841"/>
            <a:ext cx="8229600" cy="523157"/>
          </a:xfrm>
        </p:spPr>
        <p:txBody>
          <a:bodyPr vert="horz" lIns="91440" tIns="45720" rIns="182880" bIns="45720" rtlCol="0">
            <a:noAutofit/>
          </a:bodyPr>
          <a:lstStyle/>
          <a:p>
            <a:pPr marL="0" indent="0">
              <a:spcAft>
                <a:spcPts val="1800"/>
              </a:spcAft>
              <a:buNone/>
            </a:pPr>
            <a:r>
              <a:rPr lang="en-US" sz="3200" b="1"/>
              <a:t>Articulated Certifications</a:t>
            </a:r>
            <a:r>
              <a:rPr lang="en-US" sz="2800" b="1"/>
              <a:t> </a:t>
            </a:r>
            <a:r>
              <a:rPr lang="en-US" sz="2800"/>
              <a:t>(examples)</a:t>
            </a:r>
          </a:p>
        </p:txBody>
      </p:sp>
      <p:graphicFrame>
        <p:nvGraphicFramePr>
          <p:cNvPr id="4" name="Table 3">
            <a:extLst>
              <a:ext uri="{FF2B5EF4-FFF2-40B4-BE49-F238E27FC236}">
                <a16:creationId xmlns:a16="http://schemas.microsoft.com/office/drawing/2014/main" id="{0425DBF4-0665-42A3-AA6A-F16375C9FF01}"/>
              </a:ext>
            </a:extLst>
          </p:cNvPr>
          <p:cNvGraphicFramePr>
            <a:graphicFrameLocks noGrp="1"/>
          </p:cNvGraphicFramePr>
          <p:nvPr>
            <p:extLst>
              <p:ext uri="{D42A27DB-BD31-4B8C-83A1-F6EECF244321}">
                <p14:modId xmlns:p14="http://schemas.microsoft.com/office/powerpoint/2010/main" val="4155539648"/>
              </p:ext>
            </p:extLst>
          </p:nvPr>
        </p:nvGraphicFramePr>
        <p:xfrm>
          <a:off x="2532872" y="1737361"/>
          <a:ext cx="7535501" cy="4344021"/>
        </p:xfrm>
        <a:graphic>
          <a:graphicData uri="http://schemas.openxmlformats.org/drawingml/2006/table">
            <a:tbl>
              <a:tblPr/>
              <a:tblGrid>
                <a:gridCol w="786001">
                  <a:extLst>
                    <a:ext uri="{9D8B030D-6E8A-4147-A177-3AD203B41FA5}">
                      <a16:colId xmlns:a16="http://schemas.microsoft.com/office/drawing/2014/main" val="3663571863"/>
                    </a:ext>
                  </a:extLst>
                </a:gridCol>
                <a:gridCol w="5835100">
                  <a:extLst>
                    <a:ext uri="{9D8B030D-6E8A-4147-A177-3AD203B41FA5}">
                      <a16:colId xmlns:a16="http://schemas.microsoft.com/office/drawing/2014/main" val="3085528526"/>
                    </a:ext>
                  </a:extLst>
                </a:gridCol>
                <a:gridCol w="914400">
                  <a:extLst>
                    <a:ext uri="{9D8B030D-6E8A-4147-A177-3AD203B41FA5}">
                      <a16:colId xmlns:a16="http://schemas.microsoft.com/office/drawing/2014/main" val="2751838348"/>
                    </a:ext>
                  </a:extLst>
                </a:gridCol>
              </a:tblGrid>
              <a:tr h="332151">
                <a:tc>
                  <a:txBody>
                    <a:bodyPr/>
                    <a:lstStyle/>
                    <a:p>
                      <a:pPr algn="ctr" fontAlgn="b"/>
                      <a:r>
                        <a:rPr lang="en-US" sz="1100" u="none" strike="noStrike">
                          <a:effectLst/>
                        </a:rPr>
                        <a:t>FDOE Cert. Code</a:t>
                      </a:r>
                      <a:endParaRPr lang="en-US" sz="1100" b="0" i="0" u="none" strike="noStrike">
                        <a:solidFill>
                          <a:srgbClr val="FFFFFF"/>
                        </a:solidFill>
                        <a:effectLst/>
                        <a:latin typeface="Arial Narrow" panose="020B0606020202030204" pitchFamily="34" charset="0"/>
                      </a:endParaRPr>
                    </a:p>
                  </a:txBody>
                  <a:tcPr marL="3669" marR="3669" marT="3669" marB="0" anchor="b">
                    <a:solidFill>
                      <a:schemeClr val="bg1"/>
                    </a:solidFill>
                  </a:tcPr>
                </a:tc>
                <a:tc>
                  <a:txBody>
                    <a:bodyPr/>
                    <a:lstStyle/>
                    <a:p>
                      <a:pPr algn="ctr" fontAlgn="b"/>
                      <a:r>
                        <a:rPr lang="en-US" sz="1100" u="none" strike="noStrike">
                          <a:effectLst/>
                        </a:rPr>
                        <a:t>Certification Title</a:t>
                      </a:r>
                      <a:endParaRPr lang="en-US" sz="1100" b="0" i="0" u="none" strike="noStrike">
                        <a:solidFill>
                          <a:srgbClr val="FFFFFF"/>
                        </a:solidFill>
                        <a:effectLst/>
                        <a:latin typeface="Arial Narrow" panose="020B0606020202030204" pitchFamily="34" charset="0"/>
                      </a:endParaRPr>
                    </a:p>
                  </a:txBody>
                  <a:tcPr marL="45720" marR="45720" marT="27432" marB="27432" anchor="b">
                    <a:solidFill>
                      <a:schemeClr val="bg1"/>
                    </a:solidFill>
                  </a:tcPr>
                </a:tc>
                <a:tc>
                  <a:txBody>
                    <a:bodyPr/>
                    <a:lstStyle/>
                    <a:p>
                      <a:pPr algn="ctr" fontAlgn="b"/>
                      <a:r>
                        <a:rPr lang="en-US" sz="1100" u="none" strike="noStrike">
                          <a:effectLst/>
                        </a:rPr>
                        <a:t># of Credits Articulated</a:t>
                      </a:r>
                      <a:endParaRPr lang="en-US" sz="1100" b="0" i="0" u="none" strike="noStrike">
                        <a:solidFill>
                          <a:srgbClr val="FFFFFF"/>
                        </a:solidFill>
                        <a:effectLst/>
                        <a:latin typeface="Arial Narrow" panose="020B0606020202030204" pitchFamily="34" charset="0"/>
                      </a:endParaRPr>
                    </a:p>
                  </a:txBody>
                  <a:tcPr marL="3669" marR="3669" marT="3669" marB="0" anchor="b">
                    <a:solidFill>
                      <a:schemeClr val="bg1"/>
                    </a:solidFill>
                  </a:tcPr>
                </a:tc>
                <a:extLst>
                  <a:ext uri="{0D108BD9-81ED-4DB2-BD59-A6C34878D82A}">
                    <a16:rowId xmlns:a16="http://schemas.microsoft.com/office/drawing/2014/main" val="3934005787"/>
                  </a:ext>
                </a:extLst>
              </a:tr>
              <a:tr h="167522">
                <a:tc>
                  <a:txBody>
                    <a:bodyPr/>
                    <a:lstStyle/>
                    <a:p>
                      <a:pPr algn="ctr" fontAlgn="t"/>
                      <a:r>
                        <a:rPr lang="en-US" sz="1100" u="none" strike="noStrike">
                          <a:effectLst/>
                          <a:highlight>
                            <a:srgbClr val="FFFF00"/>
                          </a:highlight>
                        </a:rPr>
                        <a:t>ADOBE023</a:t>
                      </a:r>
                      <a:endParaRPr lang="en-US" sz="1100" b="0" i="0" u="none" strike="noStrike">
                        <a:solidFill>
                          <a:srgbClr val="000000"/>
                        </a:solidFill>
                        <a:effectLst/>
                        <a:highlight>
                          <a:srgbClr val="FFFF00"/>
                        </a:highlight>
                        <a:latin typeface="Arial Narrow" panose="020B0606020202030204" pitchFamily="34" charset="0"/>
                      </a:endParaRPr>
                    </a:p>
                  </a:txBody>
                  <a:tcPr marL="3669" marR="3669" marT="3669" marB="0">
                    <a:solidFill>
                      <a:schemeClr val="bg1"/>
                    </a:solidFill>
                  </a:tcPr>
                </a:tc>
                <a:tc>
                  <a:txBody>
                    <a:bodyPr/>
                    <a:lstStyle/>
                    <a:p>
                      <a:pPr algn="l" fontAlgn="t"/>
                      <a:r>
                        <a:rPr lang="en-US" sz="1100" u="none" strike="noStrike">
                          <a:effectLst/>
                          <a:highlight>
                            <a:srgbClr val="FFFF00"/>
                          </a:highlight>
                        </a:rPr>
                        <a:t>Adobe Certified Professional in Video Design (Requires Premiere Pro and After Effects or Photoshop) </a:t>
                      </a:r>
                      <a:endParaRPr lang="en-US" sz="1100" b="0" i="0" u="none" strike="noStrike">
                        <a:solidFill>
                          <a:srgbClr val="000000"/>
                        </a:solidFill>
                        <a:effectLst/>
                        <a:highlight>
                          <a:srgbClr val="FFFF00"/>
                        </a:highlight>
                        <a:latin typeface="Arial Narrow" panose="020B0606020202030204" pitchFamily="34" charset="0"/>
                      </a:endParaRPr>
                    </a:p>
                  </a:txBody>
                  <a:tcPr marL="45720" marR="45720" marT="27432" marB="27432">
                    <a:solidFill>
                      <a:schemeClr val="bg1"/>
                    </a:solidFill>
                  </a:tcPr>
                </a:tc>
                <a:tc>
                  <a:txBody>
                    <a:bodyPr/>
                    <a:lstStyle/>
                    <a:p>
                      <a:pPr algn="ctr" fontAlgn="t"/>
                      <a:r>
                        <a:rPr lang="en-US" sz="1100" u="none" strike="noStrike">
                          <a:effectLst/>
                          <a:highlight>
                            <a:srgbClr val="FFFF00"/>
                          </a:highlight>
                        </a:rPr>
                        <a:t>4</a:t>
                      </a:r>
                      <a:endParaRPr lang="en-US" sz="1100" b="0" i="0" u="none" strike="noStrike">
                        <a:solidFill>
                          <a:srgbClr val="000000"/>
                        </a:solidFill>
                        <a:effectLst/>
                        <a:highlight>
                          <a:srgbClr val="FFFF00"/>
                        </a:highlight>
                        <a:latin typeface="Arial Narrow" panose="020B0606020202030204" pitchFamily="34" charset="0"/>
                      </a:endParaRPr>
                    </a:p>
                  </a:txBody>
                  <a:tcPr marL="3669" marR="3669" marT="3669" marB="0">
                    <a:solidFill>
                      <a:schemeClr val="bg1"/>
                    </a:solidFill>
                  </a:tcPr>
                </a:tc>
                <a:extLst>
                  <a:ext uri="{0D108BD9-81ED-4DB2-BD59-A6C34878D82A}">
                    <a16:rowId xmlns:a16="http://schemas.microsoft.com/office/drawing/2014/main" val="3361932418"/>
                  </a:ext>
                </a:extLst>
              </a:tr>
              <a:tr h="167873">
                <a:tc>
                  <a:txBody>
                    <a:bodyPr/>
                    <a:lstStyle/>
                    <a:p>
                      <a:pPr algn="ctr" fontAlgn="t"/>
                      <a:r>
                        <a:rPr lang="en-US" sz="1100" u="none" strike="noStrike">
                          <a:effectLst/>
                          <a:highlight>
                            <a:srgbClr val="FFFF00"/>
                          </a:highlight>
                        </a:rPr>
                        <a:t>ADOBE024</a:t>
                      </a:r>
                      <a:endParaRPr lang="en-US" sz="1100" b="0" i="0" u="none" strike="noStrike">
                        <a:solidFill>
                          <a:srgbClr val="000000"/>
                        </a:solidFill>
                        <a:effectLst/>
                        <a:highlight>
                          <a:srgbClr val="FFFF00"/>
                        </a:highlight>
                        <a:latin typeface="Arial Narrow" panose="020B0606020202030204" pitchFamily="34" charset="0"/>
                      </a:endParaRPr>
                    </a:p>
                  </a:txBody>
                  <a:tcPr marL="3669" marR="3669" marT="3669" marB="0">
                    <a:solidFill>
                      <a:schemeClr val="bg1"/>
                    </a:solidFill>
                  </a:tcPr>
                </a:tc>
                <a:tc>
                  <a:txBody>
                    <a:bodyPr/>
                    <a:lstStyle/>
                    <a:p>
                      <a:pPr algn="l" fontAlgn="t"/>
                      <a:r>
                        <a:rPr lang="en-US" sz="1100" u="none" strike="noStrike">
                          <a:effectLst/>
                          <a:highlight>
                            <a:srgbClr val="FFFF00"/>
                          </a:highlight>
                        </a:rPr>
                        <a:t>Adobe Certified Professional in Visual Design (Requires Photoshop and Illustrator or InDesign) </a:t>
                      </a:r>
                      <a:endParaRPr lang="en-US" sz="1100" b="0" i="0" u="none" strike="noStrike">
                        <a:solidFill>
                          <a:srgbClr val="000000"/>
                        </a:solidFill>
                        <a:effectLst/>
                        <a:highlight>
                          <a:srgbClr val="FFFF00"/>
                        </a:highlight>
                        <a:latin typeface="Arial Narrow" panose="020B0606020202030204" pitchFamily="34" charset="0"/>
                      </a:endParaRPr>
                    </a:p>
                  </a:txBody>
                  <a:tcPr marL="45720" marR="45720" marT="27432" marB="27432">
                    <a:solidFill>
                      <a:schemeClr val="bg1"/>
                    </a:solidFill>
                  </a:tcPr>
                </a:tc>
                <a:tc>
                  <a:txBody>
                    <a:bodyPr/>
                    <a:lstStyle/>
                    <a:p>
                      <a:pPr algn="ctr" fontAlgn="t"/>
                      <a:r>
                        <a:rPr lang="en-US" sz="1100" u="none" strike="noStrike">
                          <a:effectLst/>
                          <a:highlight>
                            <a:srgbClr val="FFFF00"/>
                          </a:highlight>
                        </a:rPr>
                        <a:t>3</a:t>
                      </a:r>
                      <a:endParaRPr lang="en-US" sz="1100" b="0" i="0" u="none" strike="noStrike">
                        <a:solidFill>
                          <a:srgbClr val="000000"/>
                        </a:solidFill>
                        <a:effectLst/>
                        <a:highlight>
                          <a:srgbClr val="FFFF00"/>
                        </a:highlight>
                        <a:latin typeface="Arial Narrow" panose="020B0606020202030204" pitchFamily="34" charset="0"/>
                      </a:endParaRPr>
                    </a:p>
                  </a:txBody>
                  <a:tcPr marL="3669" marR="3669" marT="3669" marB="0">
                    <a:solidFill>
                      <a:schemeClr val="bg1"/>
                    </a:solidFill>
                  </a:tcPr>
                </a:tc>
                <a:extLst>
                  <a:ext uri="{0D108BD9-81ED-4DB2-BD59-A6C34878D82A}">
                    <a16:rowId xmlns:a16="http://schemas.microsoft.com/office/drawing/2014/main" val="2111213600"/>
                  </a:ext>
                </a:extLst>
              </a:tr>
              <a:tr h="167873">
                <a:tc>
                  <a:txBody>
                    <a:bodyPr/>
                    <a:lstStyle/>
                    <a:p>
                      <a:pPr algn="ctr" fontAlgn="t"/>
                      <a:r>
                        <a:rPr lang="en-US" sz="1100" u="none" strike="noStrike">
                          <a:effectLst/>
                          <a:highlight>
                            <a:srgbClr val="FFFF00"/>
                          </a:highlight>
                        </a:rPr>
                        <a:t>AIOPB001</a:t>
                      </a:r>
                      <a:endParaRPr lang="en-US" sz="1100" b="0" i="0" u="none" strike="noStrike">
                        <a:solidFill>
                          <a:srgbClr val="000000"/>
                        </a:solidFill>
                        <a:effectLst/>
                        <a:highlight>
                          <a:srgbClr val="FFFF00"/>
                        </a:highlight>
                        <a:latin typeface="Arial Narrow" panose="020B0606020202030204" pitchFamily="34" charset="0"/>
                      </a:endParaRPr>
                    </a:p>
                  </a:txBody>
                  <a:tcPr marL="3669" marR="3669" marT="3669" marB="0">
                    <a:solidFill>
                      <a:schemeClr val="bg1"/>
                    </a:solidFill>
                  </a:tcPr>
                </a:tc>
                <a:tc>
                  <a:txBody>
                    <a:bodyPr/>
                    <a:lstStyle/>
                    <a:p>
                      <a:pPr algn="l" fontAlgn="t"/>
                      <a:r>
                        <a:rPr lang="en-US" sz="1100" u="none" strike="noStrike">
                          <a:effectLst/>
                          <a:highlight>
                            <a:srgbClr val="FFFF00"/>
                          </a:highlight>
                        </a:rPr>
                        <a:t>Certified Bookkeeper</a:t>
                      </a:r>
                      <a:endParaRPr lang="en-US" sz="1100" b="0" i="0" u="none" strike="noStrike">
                        <a:solidFill>
                          <a:srgbClr val="000000"/>
                        </a:solidFill>
                        <a:effectLst/>
                        <a:highlight>
                          <a:srgbClr val="FFFF00"/>
                        </a:highlight>
                        <a:latin typeface="Arial Narrow" panose="020B0606020202030204" pitchFamily="34" charset="0"/>
                      </a:endParaRPr>
                    </a:p>
                  </a:txBody>
                  <a:tcPr marL="45720" marR="45720" marT="27432" marB="27432">
                    <a:solidFill>
                      <a:schemeClr val="bg1"/>
                    </a:solidFill>
                  </a:tcPr>
                </a:tc>
                <a:tc>
                  <a:txBody>
                    <a:bodyPr/>
                    <a:lstStyle/>
                    <a:p>
                      <a:pPr algn="ctr" fontAlgn="t"/>
                      <a:r>
                        <a:rPr lang="en-US" sz="1100" u="none" strike="noStrike">
                          <a:effectLst/>
                          <a:highlight>
                            <a:srgbClr val="FFFF00"/>
                          </a:highlight>
                        </a:rPr>
                        <a:t>3</a:t>
                      </a:r>
                      <a:endParaRPr lang="en-US" sz="1100" b="0" i="0" u="none" strike="noStrike">
                        <a:solidFill>
                          <a:srgbClr val="000000"/>
                        </a:solidFill>
                        <a:effectLst/>
                        <a:highlight>
                          <a:srgbClr val="FFFF00"/>
                        </a:highlight>
                        <a:latin typeface="Arial Narrow" panose="020B0606020202030204" pitchFamily="34" charset="0"/>
                      </a:endParaRPr>
                    </a:p>
                  </a:txBody>
                  <a:tcPr marL="3669" marR="3669" marT="3669" marB="0">
                    <a:solidFill>
                      <a:schemeClr val="bg1"/>
                    </a:solidFill>
                  </a:tcPr>
                </a:tc>
                <a:extLst>
                  <a:ext uri="{0D108BD9-81ED-4DB2-BD59-A6C34878D82A}">
                    <a16:rowId xmlns:a16="http://schemas.microsoft.com/office/drawing/2014/main" val="3888898139"/>
                  </a:ext>
                </a:extLst>
              </a:tr>
              <a:tr h="167873">
                <a:tc>
                  <a:txBody>
                    <a:bodyPr/>
                    <a:lstStyle/>
                    <a:p>
                      <a:pPr algn="ctr" fontAlgn="t"/>
                      <a:r>
                        <a:rPr lang="en-US" sz="1100" u="none" strike="noStrike">
                          <a:effectLst/>
                        </a:rPr>
                        <a:t>PROSO003</a:t>
                      </a:r>
                      <a:endParaRPr lang="en-US" sz="1100" b="0" i="0" u="none" strike="noStrike">
                        <a:solidFill>
                          <a:srgbClr val="000000"/>
                        </a:solidFill>
                        <a:effectLst/>
                        <a:latin typeface="Arial Narrow" panose="020B0606020202030204" pitchFamily="34" charset="0"/>
                      </a:endParaRPr>
                    </a:p>
                  </a:txBody>
                  <a:tcPr marL="3669" marR="3669" marT="3669" marB="0">
                    <a:solidFill>
                      <a:schemeClr val="bg1"/>
                    </a:solidFill>
                  </a:tcPr>
                </a:tc>
                <a:tc>
                  <a:txBody>
                    <a:bodyPr/>
                    <a:lstStyle/>
                    <a:p>
                      <a:pPr algn="l" fontAlgn="t"/>
                      <a:r>
                        <a:rPr lang="en-US" sz="1100" u="none" strike="noStrike">
                          <a:effectLst/>
                        </a:rPr>
                        <a:t>Certified Internet Web (CIW) E-Commerce Specialist</a:t>
                      </a:r>
                      <a:endParaRPr lang="en-US" sz="1100" b="0" i="0" u="none" strike="noStrike">
                        <a:solidFill>
                          <a:srgbClr val="000000"/>
                        </a:solidFill>
                        <a:effectLst/>
                        <a:latin typeface="Arial Narrow" panose="020B0606020202030204" pitchFamily="34" charset="0"/>
                      </a:endParaRPr>
                    </a:p>
                  </a:txBody>
                  <a:tcPr marL="45720" marR="45720" marT="27432" marB="27432">
                    <a:solidFill>
                      <a:schemeClr val="bg1"/>
                    </a:solidFill>
                  </a:tcPr>
                </a:tc>
                <a:tc>
                  <a:txBody>
                    <a:bodyPr/>
                    <a:lstStyle/>
                    <a:p>
                      <a:pPr algn="ctr" fontAlgn="t"/>
                      <a:r>
                        <a:rPr lang="en-US" sz="1100" u="none" strike="noStrike">
                          <a:effectLst/>
                        </a:rPr>
                        <a:t>3</a:t>
                      </a:r>
                      <a:endParaRPr lang="en-US" sz="1100" b="0" i="0" u="none" strike="noStrike">
                        <a:solidFill>
                          <a:srgbClr val="000000"/>
                        </a:solidFill>
                        <a:effectLst/>
                        <a:latin typeface="Arial Narrow" panose="020B0606020202030204" pitchFamily="34" charset="0"/>
                      </a:endParaRPr>
                    </a:p>
                  </a:txBody>
                  <a:tcPr marL="3669" marR="3669" marT="3669" marB="0">
                    <a:solidFill>
                      <a:schemeClr val="bg1"/>
                    </a:solidFill>
                  </a:tcPr>
                </a:tc>
                <a:extLst>
                  <a:ext uri="{0D108BD9-81ED-4DB2-BD59-A6C34878D82A}">
                    <a16:rowId xmlns:a16="http://schemas.microsoft.com/office/drawing/2014/main" val="2639542075"/>
                  </a:ext>
                </a:extLst>
              </a:tr>
              <a:tr h="167873">
                <a:tc>
                  <a:txBody>
                    <a:bodyPr/>
                    <a:lstStyle/>
                    <a:p>
                      <a:pPr algn="ctr" fontAlgn="t"/>
                      <a:r>
                        <a:rPr lang="en-US" sz="1100" u="none" strike="noStrike">
                          <a:effectLst/>
                        </a:rPr>
                        <a:t>PROSO017</a:t>
                      </a:r>
                      <a:endParaRPr lang="en-US" sz="1100" b="0" i="0" u="none" strike="noStrike">
                        <a:solidFill>
                          <a:srgbClr val="000000"/>
                        </a:solidFill>
                        <a:effectLst/>
                        <a:latin typeface="Arial Narrow" panose="020B0606020202030204" pitchFamily="34" charset="0"/>
                      </a:endParaRPr>
                    </a:p>
                  </a:txBody>
                  <a:tcPr marL="3669" marR="3669" marT="3669" marB="0">
                    <a:solidFill>
                      <a:schemeClr val="bg1"/>
                    </a:solidFill>
                  </a:tcPr>
                </a:tc>
                <a:tc>
                  <a:txBody>
                    <a:bodyPr/>
                    <a:lstStyle/>
                    <a:p>
                      <a:pPr algn="l" fontAlgn="t"/>
                      <a:r>
                        <a:rPr lang="en-US" sz="1100" u="none" strike="noStrike">
                          <a:effectLst/>
                        </a:rPr>
                        <a:t>Certified Internet Web (CIW) JavaScript Specialist</a:t>
                      </a:r>
                      <a:endParaRPr lang="en-US" sz="1100" b="0" i="0" u="none" strike="noStrike">
                        <a:solidFill>
                          <a:srgbClr val="000000"/>
                        </a:solidFill>
                        <a:effectLst/>
                        <a:latin typeface="Arial Narrow" panose="020B0606020202030204" pitchFamily="34" charset="0"/>
                      </a:endParaRPr>
                    </a:p>
                  </a:txBody>
                  <a:tcPr marL="45720" marR="45720" marT="27432" marB="27432">
                    <a:solidFill>
                      <a:schemeClr val="bg1"/>
                    </a:solidFill>
                  </a:tcPr>
                </a:tc>
                <a:tc>
                  <a:txBody>
                    <a:bodyPr/>
                    <a:lstStyle/>
                    <a:p>
                      <a:pPr algn="ctr" fontAlgn="t"/>
                      <a:r>
                        <a:rPr lang="en-US" sz="1100" u="none" strike="noStrike">
                          <a:effectLst/>
                        </a:rPr>
                        <a:t>3</a:t>
                      </a:r>
                      <a:endParaRPr lang="en-US" sz="1100" b="0" i="0" u="none" strike="noStrike">
                        <a:solidFill>
                          <a:srgbClr val="000000"/>
                        </a:solidFill>
                        <a:effectLst/>
                        <a:latin typeface="Arial Narrow" panose="020B0606020202030204" pitchFamily="34" charset="0"/>
                      </a:endParaRPr>
                    </a:p>
                  </a:txBody>
                  <a:tcPr marL="3669" marR="3669" marT="3669" marB="0">
                    <a:solidFill>
                      <a:schemeClr val="bg1"/>
                    </a:solidFill>
                  </a:tcPr>
                </a:tc>
                <a:extLst>
                  <a:ext uri="{0D108BD9-81ED-4DB2-BD59-A6C34878D82A}">
                    <a16:rowId xmlns:a16="http://schemas.microsoft.com/office/drawing/2014/main" val="2495146816"/>
                  </a:ext>
                </a:extLst>
              </a:tr>
              <a:tr h="167873">
                <a:tc>
                  <a:txBody>
                    <a:bodyPr/>
                    <a:lstStyle/>
                    <a:p>
                      <a:pPr algn="ctr" fontAlgn="t"/>
                      <a:r>
                        <a:rPr lang="en-US" sz="1100" u="none" strike="noStrike">
                          <a:effectLst/>
                        </a:rPr>
                        <a:t>COMPT007</a:t>
                      </a:r>
                      <a:endParaRPr lang="en-US" sz="1100" b="0" i="0" u="none" strike="noStrike">
                        <a:solidFill>
                          <a:srgbClr val="000000"/>
                        </a:solidFill>
                        <a:effectLst/>
                        <a:latin typeface="Arial Narrow" panose="020B0606020202030204" pitchFamily="34" charset="0"/>
                      </a:endParaRPr>
                    </a:p>
                  </a:txBody>
                  <a:tcPr marL="3669" marR="3669" marT="3669" marB="0">
                    <a:solidFill>
                      <a:schemeClr val="bg1"/>
                    </a:solidFill>
                  </a:tcPr>
                </a:tc>
                <a:tc>
                  <a:txBody>
                    <a:bodyPr/>
                    <a:lstStyle/>
                    <a:p>
                      <a:pPr algn="l" fontAlgn="t"/>
                      <a:r>
                        <a:rPr lang="en-US" sz="1100" u="none" strike="noStrike">
                          <a:effectLst/>
                        </a:rPr>
                        <a:t>CompTIA Project+</a:t>
                      </a:r>
                      <a:endParaRPr lang="en-US" sz="1100" b="0" i="0" u="none" strike="noStrike">
                        <a:solidFill>
                          <a:srgbClr val="000000"/>
                        </a:solidFill>
                        <a:effectLst/>
                        <a:latin typeface="Arial Narrow" panose="020B0606020202030204" pitchFamily="34" charset="0"/>
                      </a:endParaRPr>
                    </a:p>
                  </a:txBody>
                  <a:tcPr marL="45720" marR="45720" marT="27432" marB="27432">
                    <a:solidFill>
                      <a:schemeClr val="bg1"/>
                    </a:solidFill>
                  </a:tcPr>
                </a:tc>
                <a:tc>
                  <a:txBody>
                    <a:bodyPr/>
                    <a:lstStyle/>
                    <a:p>
                      <a:pPr algn="ctr" fontAlgn="t"/>
                      <a:r>
                        <a:rPr lang="en-US" sz="1100" u="none" strike="noStrike">
                          <a:effectLst/>
                        </a:rPr>
                        <a:t>3</a:t>
                      </a:r>
                      <a:endParaRPr lang="en-US" sz="1100" b="0" i="0" u="none" strike="noStrike">
                        <a:solidFill>
                          <a:srgbClr val="000000"/>
                        </a:solidFill>
                        <a:effectLst/>
                        <a:latin typeface="Arial Narrow" panose="020B0606020202030204" pitchFamily="34" charset="0"/>
                      </a:endParaRPr>
                    </a:p>
                  </a:txBody>
                  <a:tcPr marL="3669" marR="3669" marT="3669" marB="0">
                    <a:solidFill>
                      <a:schemeClr val="bg1"/>
                    </a:solidFill>
                  </a:tcPr>
                </a:tc>
                <a:extLst>
                  <a:ext uri="{0D108BD9-81ED-4DB2-BD59-A6C34878D82A}">
                    <a16:rowId xmlns:a16="http://schemas.microsoft.com/office/drawing/2014/main" val="2220619481"/>
                  </a:ext>
                </a:extLst>
              </a:tr>
              <a:tr h="167873">
                <a:tc>
                  <a:txBody>
                    <a:bodyPr/>
                    <a:lstStyle/>
                    <a:p>
                      <a:pPr algn="ctr" fontAlgn="t"/>
                      <a:r>
                        <a:rPr lang="en-US" sz="1100" u="none" strike="noStrike">
                          <a:effectLst/>
                        </a:rPr>
                        <a:t>COMPT008</a:t>
                      </a:r>
                      <a:endParaRPr lang="en-US" sz="1100" b="0" i="0" u="none" strike="noStrike">
                        <a:solidFill>
                          <a:srgbClr val="000000"/>
                        </a:solidFill>
                        <a:effectLst/>
                        <a:latin typeface="Arial Narrow" panose="020B0606020202030204" pitchFamily="34" charset="0"/>
                      </a:endParaRPr>
                    </a:p>
                  </a:txBody>
                  <a:tcPr marL="3669" marR="3669" marT="3669" marB="0">
                    <a:solidFill>
                      <a:schemeClr val="bg1"/>
                    </a:solidFill>
                  </a:tcPr>
                </a:tc>
                <a:tc>
                  <a:txBody>
                    <a:bodyPr/>
                    <a:lstStyle/>
                    <a:p>
                      <a:pPr algn="l" fontAlgn="t"/>
                      <a:r>
                        <a:rPr lang="en-US" sz="1100" u="none" strike="noStrike">
                          <a:effectLst/>
                        </a:rPr>
                        <a:t>CompTIA Security+</a:t>
                      </a:r>
                      <a:endParaRPr lang="en-US" sz="1100" b="0" i="0" u="none" strike="noStrike">
                        <a:solidFill>
                          <a:srgbClr val="000000"/>
                        </a:solidFill>
                        <a:effectLst/>
                        <a:latin typeface="Arial Narrow" panose="020B0606020202030204" pitchFamily="34" charset="0"/>
                      </a:endParaRPr>
                    </a:p>
                  </a:txBody>
                  <a:tcPr marL="45720" marR="45720" marT="27432" marB="27432">
                    <a:solidFill>
                      <a:schemeClr val="bg1"/>
                    </a:solidFill>
                  </a:tcPr>
                </a:tc>
                <a:tc>
                  <a:txBody>
                    <a:bodyPr/>
                    <a:lstStyle/>
                    <a:p>
                      <a:pPr algn="ctr" fontAlgn="t"/>
                      <a:r>
                        <a:rPr lang="en-US" sz="1100" u="none" strike="noStrike">
                          <a:effectLst/>
                        </a:rPr>
                        <a:t>3</a:t>
                      </a:r>
                      <a:endParaRPr lang="en-US" sz="1100" b="0" i="0" u="none" strike="noStrike">
                        <a:solidFill>
                          <a:srgbClr val="000000"/>
                        </a:solidFill>
                        <a:effectLst/>
                        <a:latin typeface="Arial Narrow" panose="020B0606020202030204" pitchFamily="34" charset="0"/>
                      </a:endParaRPr>
                    </a:p>
                  </a:txBody>
                  <a:tcPr marL="3669" marR="3669" marT="3669" marB="0">
                    <a:solidFill>
                      <a:schemeClr val="bg1"/>
                    </a:solidFill>
                  </a:tcPr>
                </a:tc>
                <a:extLst>
                  <a:ext uri="{0D108BD9-81ED-4DB2-BD59-A6C34878D82A}">
                    <a16:rowId xmlns:a16="http://schemas.microsoft.com/office/drawing/2014/main" val="143666314"/>
                  </a:ext>
                </a:extLst>
              </a:tr>
              <a:tr h="167873">
                <a:tc>
                  <a:txBody>
                    <a:bodyPr/>
                    <a:lstStyle/>
                    <a:p>
                      <a:pPr algn="ctr" fontAlgn="t"/>
                      <a:r>
                        <a:rPr lang="en-US" sz="1100" u="none" strike="noStrike">
                          <a:effectLst/>
                        </a:rPr>
                        <a:t>ICOEC005</a:t>
                      </a:r>
                      <a:endParaRPr lang="en-US" sz="1100" b="0" i="0" u="none" strike="noStrike">
                        <a:solidFill>
                          <a:srgbClr val="000000"/>
                        </a:solidFill>
                        <a:effectLst/>
                        <a:latin typeface="Arial Narrow" panose="020B0606020202030204" pitchFamily="34" charset="0"/>
                      </a:endParaRPr>
                    </a:p>
                  </a:txBody>
                  <a:tcPr marL="3669" marR="3669" marT="3669" marB="0">
                    <a:solidFill>
                      <a:schemeClr val="bg1"/>
                    </a:solidFill>
                  </a:tcPr>
                </a:tc>
                <a:tc>
                  <a:txBody>
                    <a:bodyPr/>
                    <a:lstStyle/>
                    <a:p>
                      <a:pPr algn="l" fontAlgn="t"/>
                      <a:r>
                        <a:rPr lang="en-US" sz="1100" u="none" strike="noStrike">
                          <a:effectLst/>
                        </a:rPr>
                        <a:t>EC-Council Cyber Forensics Associate</a:t>
                      </a:r>
                      <a:endParaRPr lang="en-US" sz="1100" b="0" i="0" u="none" strike="noStrike">
                        <a:solidFill>
                          <a:srgbClr val="000000"/>
                        </a:solidFill>
                        <a:effectLst/>
                        <a:latin typeface="Arial Narrow" panose="020B0606020202030204" pitchFamily="34" charset="0"/>
                      </a:endParaRPr>
                    </a:p>
                  </a:txBody>
                  <a:tcPr marL="45720" marR="45720" marT="27432" marB="27432">
                    <a:solidFill>
                      <a:schemeClr val="bg1"/>
                    </a:solidFill>
                  </a:tcPr>
                </a:tc>
                <a:tc>
                  <a:txBody>
                    <a:bodyPr/>
                    <a:lstStyle/>
                    <a:p>
                      <a:pPr algn="ctr" fontAlgn="t"/>
                      <a:r>
                        <a:rPr lang="en-US" sz="1100" u="none" strike="noStrike">
                          <a:effectLst/>
                        </a:rPr>
                        <a:t>3</a:t>
                      </a:r>
                      <a:endParaRPr lang="en-US" sz="1100" b="0" i="0" u="none" strike="noStrike">
                        <a:solidFill>
                          <a:srgbClr val="000000"/>
                        </a:solidFill>
                        <a:effectLst/>
                        <a:latin typeface="Arial Narrow" panose="020B0606020202030204" pitchFamily="34" charset="0"/>
                      </a:endParaRPr>
                    </a:p>
                  </a:txBody>
                  <a:tcPr marL="3669" marR="3669" marT="3669" marB="0">
                    <a:solidFill>
                      <a:schemeClr val="bg1"/>
                    </a:solidFill>
                  </a:tcPr>
                </a:tc>
                <a:extLst>
                  <a:ext uri="{0D108BD9-81ED-4DB2-BD59-A6C34878D82A}">
                    <a16:rowId xmlns:a16="http://schemas.microsoft.com/office/drawing/2014/main" val="665772279"/>
                  </a:ext>
                </a:extLst>
              </a:tr>
              <a:tr h="167873">
                <a:tc>
                  <a:txBody>
                    <a:bodyPr/>
                    <a:lstStyle/>
                    <a:p>
                      <a:pPr algn="ctr" fontAlgn="t"/>
                      <a:r>
                        <a:rPr lang="en-US" sz="1100" u="none" strike="noStrike">
                          <a:effectLst/>
                        </a:rPr>
                        <a:t>ICOEC006</a:t>
                      </a:r>
                      <a:endParaRPr lang="en-US" sz="1100" b="0" i="0" u="none" strike="noStrike">
                        <a:solidFill>
                          <a:srgbClr val="000000"/>
                        </a:solidFill>
                        <a:effectLst/>
                        <a:latin typeface="Arial Narrow" panose="020B0606020202030204" pitchFamily="34" charset="0"/>
                      </a:endParaRPr>
                    </a:p>
                  </a:txBody>
                  <a:tcPr marL="3669" marR="3669" marT="3669" marB="0">
                    <a:solidFill>
                      <a:schemeClr val="bg1"/>
                    </a:solidFill>
                  </a:tcPr>
                </a:tc>
                <a:tc>
                  <a:txBody>
                    <a:bodyPr/>
                    <a:lstStyle/>
                    <a:p>
                      <a:pPr algn="l" fontAlgn="t"/>
                      <a:r>
                        <a:rPr lang="en-US" sz="1100" u="none" strike="noStrike">
                          <a:effectLst/>
                        </a:rPr>
                        <a:t>EC-Council Ethical Hacker Associate</a:t>
                      </a:r>
                      <a:endParaRPr lang="en-US" sz="1100" b="0" i="0" u="none" strike="noStrike">
                        <a:solidFill>
                          <a:srgbClr val="000000"/>
                        </a:solidFill>
                        <a:effectLst/>
                        <a:latin typeface="Arial Narrow" panose="020B0606020202030204" pitchFamily="34" charset="0"/>
                      </a:endParaRPr>
                    </a:p>
                  </a:txBody>
                  <a:tcPr marL="45720" marR="45720" marT="27432" marB="27432">
                    <a:solidFill>
                      <a:schemeClr val="bg1"/>
                    </a:solidFill>
                  </a:tcPr>
                </a:tc>
                <a:tc>
                  <a:txBody>
                    <a:bodyPr/>
                    <a:lstStyle/>
                    <a:p>
                      <a:pPr algn="ctr" fontAlgn="t"/>
                      <a:r>
                        <a:rPr lang="en-US" sz="1100" u="none" strike="noStrike">
                          <a:effectLst/>
                        </a:rPr>
                        <a:t>3</a:t>
                      </a:r>
                      <a:endParaRPr lang="en-US" sz="1100" b="0" i="0" u="none" strike="noStrike">
                        <a:solidFill>
                          <a:srgbClr val="000000"/>
                        </a:solidFill>
                        <a:effectLst/>
                        <a:latin typeface="Arial Narrow" panose="020B0606020202030204" pitchFamily="34" charset="0"/>
                      </a:endParaRPr>
                    </a:p>
                  </a:txBody>
                  <a:tcPr marL="3669" marR="3669" marT="3669" marB="0">
                    <a:solidFill>
                      <a:schemeClr val="bg1"/>
                    </a:solidFill>
                  </a:tcPr>
                </a:tc>
                <a:extLst>
                  <a:ext uri="{0D108BD9-81ED-4DB2-BD59-A6C34878D82A}">
                    <a16:rowId xmlns:a16="http://schemas.microsoft.com/office/drawing/2014/main" val="3922972727"/>
                  </a:ext>
                </a:extLst>
              </a:tr>
              <a:tr h="167873">
                <a:tc>
                  <a:txBody>
                    <a:bodyPr/>
                    <a:lstStyle/>
                    <a:p>
                      <a:pPr algn="ctr" fontAlgn="t"/>
                      <a:r>
                        <a:rPr lang="en-US" sz="1100" u="none" strike="noStrike">
                          <a:effectLst/>
                        </a:rPr>
                        <a:t>MICRO089</a:t>
                      </a:r>
                      <a:endParaRPr lang="en-US" sz="1100" b="0" i="0" u="none" strike="noStrike">
                        <a:solidFill>
                          <a:srgbClr val="000000"/>
                        </a:solidFill>
                        <a:effectLst/>
                        <a:latin typeface="Arial Narrow" panose="020B0606020202030204" pitchFamily="34" charset="0"/>
                      </a:endParaRPr>
                    </a:p>
                  </a:txBody>
                  <a:tcPr marL="3669" marR="3669" marT="3669" marB="0">
                    <a:solidFill>
                      <a:schemeClr val="bg1"/>
                    </a:solidFill>
                  </a:tcPr>
                </a:tc>
                <a:tc>
                  <a:txBody>
                    <a:bodyPr/>
                    <a:lstStyle/>
                    <a:p>
                      <a:pPr algn="l" fontAlgn="t"/>
                      <a:r>
                        <a:rPr lang="en-US" sz="1100" u="none" strike="noStrike">
                          <a:effectLst/>
                        </a:rPr>
                        <a:t>Microsoft Certified Solutions Expert (MCSE) - Data Platform</a:t>
                      </a:r>
                      <a:endParaRPr lang="en-US" sz="1100" b="0" i="0" u="none" strike="noStrike">
                        <a:solidFill>
                          <a:srgbClr val="000000"/>
                        </a:solidFill>
                        <a:effectLst/>
                        <a:latin typeface="Arial Narrow" panose="020B0606020202030204" pitchFamily="34" charset="0"/>
                      </a:endParaRPr>
                    </a:p>
                  </a:txBody>
                  <a:tcPr marL="45720" marR="45720" marT="27432" marB="27432">
                    <a:solidFill>
                      <a:schemeClr val="bg1"/>
                    </a:solidFill>
                  </a:tcPr>
                </a:tc>
                <a:tc>
                  <a:txBody>
                    <a:bodyPr/>
                    <a:lstStyle/>
                    <a:p>
                      <a:pPr algn="ctr" fontAlgn="t"/>
                      <a:r>
                        <a:rPr lang="en-US" sz="1100" u="none" strike="noStrike">
                          <a:effectLst/>
                        </a:rPr>
                        <a:t>3</a:t>
                      </a:r>
                      <a:endParaRPr lang="en-US" sz="1100" b="0" i="0" u="none" strike="noStrike">
                        <a:solidFill>
                          <a:srgbClr val="000000"/>
                        </a:solidFill>
                        <a:effectLst/>
                        <a:latin typeface="Arial Narrow" panose="020B0606020202030204" pitchFamily="34" charset="0"/>
                      </a:endParaRPr>
                    </a:p>
                  </a:txBody>
                  <a:tcPr marL="3669" marR="3669" marT="3669" marB="0">
                    <a:solidFill>
                      <a:schemeClr val="bg1"/>
                    </a:solidFill>
                  </a:tcPr>
                </a:tc>
                <a:extLst>
                  <a:ext uri="{0D108BD9-81ED-4DB2-BD59-A6C34878D82A}">
                    <a16:rowId xmlns:a16="http://schemas.microsoft.com/office/drawing/2014/main" val="111480801"/>
                  </a:ext>
                </a:extLst>
              </a:tr>
              <a:tr h="167873">
                <a:tc>
                  <a:txBody>
                    <a:bodyPr/>
                    <a:lstStyle/>
                    <a:p>
                      <a:pPr algn="ctr" fontAlgn="t"/>
                      <a:r>
                        <a:rPr lang="en-US" sz="1100" u="none" strike="noStrike">
                          <a:effectLst/>
                        </a:rPr>
                        <a:t>MICRO069</a:t>
                      </a:r>
                      <a:endParaRPr lang="en-US" sz="1100" b="0" i="0" u="none" strike="noStrike">
                        <a:solidFill>
                          <a:srgbClr val="000000"/>
                        </a:solidFill>
                        <a:effectLst/>
                        <a:latin typeface="Arial Narrow" panose="020B0606020202030204" pitchFamily="34" charset="0"/>
                      </a:endParaRPr>
                    </a:p>
                  </a:txBody>
                  <a:tcPr marL="3669" marR="3669" marT="3669" marB="0">
                    <a:solidFill>
                      <a:schemeClr val="bg1"/>
                    </a:solidFill>
                  </a:tcPr>
                </a:tc>
                <a:tc>
                  <a:txBody>
                    <a:bodyPr/>
                    <a:lstStyle/>
                    <a:p>
                      <a:pPr algn="l" fontAlgn="t"/>
                      <a:r>
                        <a:rPr lang="en-US" sz="1100" u="none" strike="noStrike">
                          <a:effectLst/>
                        </a:rPr>
                        <a:t>Microsoft Office Specialist (MOS) Bundle Certification (3 of 6)</a:t>
                      </a:r>
                      <a:endParaRPr lang="en-US" sz="1100" b="0" i="0" u="none" strike="noStrike">
                        <a:solidFill>
                          <a:srgbClr val="000000"/>
                        </a:solidFill>
                        <a:effectLst/>
                        <a:latin typeface="Arial Narrow" panose="020B0606020202030204" pitchFamily="34" charset="0"/>
                      </a:endParaRPr>
                    </a:p>
                  </a:txBody>
                  <a:tcPr marL="45720" marR="45720" marT="27432" marB="27432">
                    <a:solidFill>
                      <a:schemeClr val="bg1"/>
                    </a:solidFill>
                  </a:tcPr>
                </a:tc>
                <a:tc>
                  <a:txBody>
                    <a:bodyPr/>
                    <a:lstStyle/>
                    <a:p>
                      <a:pPr algn="ctr" fontAlgn="t"/>
                      <a:r>
                        <a:rPr lang="en-US" sz="1100" u="none" strike="noStrike">
                          <a:effectLst/>
                        </a:rPr>
                        <a:t>3</a:t>
                      </a:r>
                      <a:endParaRPr lang="en-US" sz="1100" b="0" i="0" u="none" strike="noStrike">
                        <a:solidFill>
                          <a:srgbClr val="000000"/>
                        </a:solidFill>
                        <a:effectLst/>
                        <a:latin typeface="Arial Narrow" panose="020B0606020202030204" pitchFamily="34" charset="0"/>
                      </a:endParaRPr>
                    </a:p>
                  </a:txBody>
                  <a:tcPr marL="3669" marR="3669" marT="3669" marB="0">
                    <a:solidFill>
                      <a:schemeClr val="bg1"/>
                    </a:solidFill>
                  </a:tcPr>
                </a:tc>
                <a:extLst>
                  <a:ext uri="{0D108BD9-81ED-4DB2-BD59-A6C34878D82A}">
                    <a16:rowId xmlns:a16="http://schemas.microsoft.com/office/drawing/2014/main" val="1071556323"/>
                  </a:ext>
                </a:extLst>
              </a:tr>
              <a:tr h="167873">
                <a:tc>
                  <a:txBody>
                    <a:bodyPr/>
                    <a:lstStyle/>
                    <a:p>
                      <a:pPr algn="ctr" fontAlgn="t"/>
                      <a:r>
                        <a:rPr lang="en-US" sz="1100" u="none" strike="noStrike">
                          <a:effectLst/>
                        </a:rPr>
                        <a:t>MICRO017</a:t>
                      </a:r>
                      <a:endParaRPr lang="en-US" sz="1100" b="0" i="0" u="none" strike="noStrike">
                        <a:solidFill>
                          <a:srgbClr val="000000"/>
                        </a:solidFill>
                        <a:effectLst/>
                        <a:latin typeface="Arial Narrow" panose="020B0606020202030204" pitchFamily="34" charset="0"/>
                      </a:endParaRPr>
                    </a:p>
                  </a:txBody>
                  <a:tcPr marL="3669" marR="3669" marT="3669" marB="0">
                    <a:solidFill>
                      <a:schemeClr val="bg1"/>
                    </a:solidFill>
                  </a:tcPr>
                </a:tc>
                <a:tc>
                  <a:txBody>
                    <a:bodyPr/>
                    <a:lstStyle/>
                    <a:p>
                      <a:pPr algn="l" fontAlgn="t"/>
                      <a:r>
                        <a:rPr lang="en-US" sz="1100" u="none" strike="noStrike">
                          <a:effectLst/>
                        </a:rPr>
                        <a:t>Microsoft Office Specialist Master</a:t>
                      </a:r>
                      <a:endParaRPr lang="en-US" sz="1100" b="0" i="0" u="none" strike="noStrike">
                        <a:solidFill>
                          <a:srgbClr val="000000"/>
                        </a:solidFill>
                        <a:effectLst/>
                        <a:latin typeface="Arial Narrow" panose="020B0606020202030204" pitchFamily="34" charset="0"/>
                      </a:endParaRPr>
                    </a:p>
                  </a:txBody>
                  <a:tcPr marL="45720" marR="45720" marT="27432" marB="27432">
                    <a:solidFill>
                      <a:schemeClr val="bg1"/>
                    </a:solidFill>
                  </a:tcPr>
                </a:tc>
                <a:tc>
                  <a:txBody>
                    <a:bodyPr/>
                    <a:lstStyle/>
                    <a:p>
                      <a:pPr algn="ctr" fontAlgn="t"/>
                      <a:r>
                        <a:rPr lang="en-US" sz="1100" u="none" strike="noStrike">
                          <a:effectLst/>
                        </a:rPr>
                        <a:t>3</a:t>
                      </a:r>
                      <a:endParaRPr lang="en-US" sz="1100" b="0" i="0" u="none" strike="noStrike">
                        <a:solidFill>
                          <a:srgbClr val="000000"/>
                        </a:solidFill>
                        <a:effectLst/>
                        <a:latin typeface="Arial Narrow" panose="020B0606020202030204" pitchFamily="34" charset="0"/>
                      </a:endParaRPr>
                    </a:p>
                  </a:txBody>
                  <a:tcPr marL="3669" marR="3669" marT="3669" marB="0">
                    <a:solidFill>
                      <a:schemeClr val="bg1"/>
                    </a:solidFill>
                  </a:tcPr>
                </a:tc>
                <a:extLst>
                  <a:ext uri="{0D108BD9-81ED-4DB2-BD59-A6C34878D82A}">
                    <a16:rowId xmlns:a16="http://schemas.microsoft.com/office/drawing/2014/main" val="1006949271"/>
                  </a:ext>
                </a:extLst>
              </a:tr>
              <a:tr h="167873">
                <a:tc>
                  <a:txBody>
                    <a:bodyPr/>
                    <a:lstStyle/>
                    <a:p>
                      <a:pPr algn="ctr" fontAlgn="t"/>
                      <a:r>
                        <a:rPr lang="en-US" sz="1100" u="none" strike="noStrike">
                          <a:effectLst/>
                          <a:highlight>
                            <a:srgbClr val="FFFF00"/>
                          </a:highlight>
                        </a:rPr>
                        <a:t>MICRO080</a:t>
                      </a:r>
                      <a:endParaRPr lang="en-US" sz="1100" b="0" i="0" u="none" strike="noStrike">
                        <a:solidFill>
                          <a:srgbClr val="000000"/>
                        </a:solidFill>
                        <a:effectLst/>
                        <a:highlight>
                          <a:srgbClr val="FFFF00"/>
                        </a:highlight>
                        <a:latin typeface="Arial Narrow" panose="020B0606020202030204" pitchFamily="34" charset="0"/>
                      </a:endParaRPr>
                    </a:p>
                  </a:txBody>
                  <a:tcPr marL="3669" marR="3669" marT="3669" marB="0">
                    <a:solidFill>
                      <a:schemeClr val="bg1"/>
                    </a:solidFill>
                  </a:tcPr>
                </a:tc>
                <a:tc>
                  <a:txBody>
                    <a:bodyPr/>
                    <a:lstStyle/>
                    <a:p>
                      <a:pPr algn="l" fontAlgn="t"/>
                      <a:r>
                        <a:rPr lang="en-US" sz="1100" u="none" strike="noStrike">
                          <a:effectLst/>
                          <a:highlight>
                            <a:srgbClr val="FFFF00"/>
                          </a:highlight>
                        </a:rPr>
                        <a:t>Microsoft Technology Associate (MTA) - HTML5 Application Developer Fundamentals</a:t>
                      </a:r>
                      <a:endParaRPr lang="en-US" sz="1100" b="0" i="0" u="none" strike="noStrike">
                        <a:solidFill>
                          <a:srgbClr val="000000"/>
                        </a:solidFill>
                        <a:effectLst/>
                        <a:highlight>
                          <a:srgbClr val="FFFF00"/>
                        </a:highlight>
                        <a:latin typeface="Arial Narrow" panose="020B0606020202030204" pitchFamily="34" charset="0"/>
                      </a:endParaRPr>
                    </a:p>
                  </a:txBody>
                  <a:tcPr marL="45720" marR="45720" marT="27432" marB="27432">
                    <a:solidFill>
                      <a:schemeClr val="bg1"/>
                    </a:solidFill>
                  </a:tcPr>
                </a:tc>
                <a:tc>
                  <a:txBody>
                    <a:bodyPr/>
                    <a:lstStyle/>
                    <a:p>
                      <a:pPr algn="ctr" fontAlgn="t"/>
                      <a:r>
                        <a:rPr lang="en-US" sz="1100" u="none" strike="noStrike">
                          <a:effectLst/>
                          <a:highlight>
                            <a:srgbClr val="FFFF00"/>
                          </a:highlight>
                        </a:rPr>
                        <a:t>3</a:t>
                      </a:r>
                      <a:endParaRPr lang="en-US" sz="1100" b="0" i="0" u="none" strike="noStrike">
                        <a:solidFill>
                          <a:srgbClr val="000000"/>
                        </a:solidFill>
                        <a:effectLst/>
                        <a:highlight>
                          <a:srgbClr val="FFFF00"/>
                        </a:highlight>
                        <a:latin typeface="Arial Narrow" panose="020B0606020202030204" pitchFamily="34" charset="0"/>
                      </a:endParaRPr>
                    </a:p>
                  </a:txBody>
                  <a:tcPr marL="3669" marR="3669" marT="3669" marB="0">
                    <a:solidFill>
                      <a:schemeClr val="bg1"/>
                    </a:solidFill>
                  </a:tcPr>
                </a:tc>
                <a:extLst>
                  <a:ext uri="{0D108BD9-81ED-4DB2-BD59-A6C34878D82A}">
                    <a16:rowId xmlns:a16="http://schemas.microsoft.com/office/drawing/2014/main" val="3055326448"/>
                  </a:ext>
                </a:extLst>
              </a:tr>
              <a:tr h="167873">
                <a:tc>
                  <a:txBody>
                    <a:bodyPr/>
                    <a:lstStyle/>
                    <a:p>
                      <a:pPr algn="ctr" fontAlgn="t"/>
                      <a:r>
                        <a:rPr lang="en-US" sz="1100" u="none" strike="noStrike">
                          <a:effectLst/>
                          <a:highlight>
                            <a:srgbClr val="FFFF00"/>
                          </a:highlight>
                        </a:rPr>
                        <a:t>MICRO104</a:t>
                      </a:r>
                      <a:endParaRPr lang="en-US" sz="1100" b="0" i="0" u="none" strike="noStrike">
                        <a:solidFill>
                          <a:srgbClr val="000000"/>
                        </a:solidFill>
                        <a:effectLst/>
                        <a:highlight>
                          <a:srgbClr val="FFFF00"/>
                        </a:highlight>
                        <a:latin typeface="Arial Narrow" panose="020B0606020202030204" pitchFamily="34" charset="0"/>
                      </a:endParaRPr>
                    </a:p>
                  </a:txBody>
                  <a:tcPr marL="3669" marR="3669" marT="3669" marB="0">
                    <a:solidFill>
                      <a:schemeClr val="bg1"/>
                    </a:solidFill>
                  </a:tcPr>
                </a:tc>
                <a:tc>
                  <a:txBody>
                    <a:bodyPr/>
                    <a:lstStyle/>
                    <a:p>
                      <a:pPr algn="l" fontAlgn="t"/>
                      <a:r>
                        <a:rPr lang="en-US" sz="1100" u="none" strike="noStrike">
                          <a:effectLst/>
                          <a:highlight>
                            <a:srgbClr val="FFFF00"/>
                          </a:highlight>
                        </a:rPr>
                        <a:t>Microsoft Technology Associate (MTA) - Introduction to Programming Using JavaScript</a:t>
                      </a:r>
                      <a:endParaRPr lang="en-US" sz="1100" b="0" i="0" u="none" strike="noStrike">
                        <a:solidFill>
                          <a:srgbClr val="000000"/>
                        </a:solidFill>
                        <a:effectLst/>
                        <a:highlight>
                          <a:srgbClr val="FFFF00"/>
                        </a:highlight>
                        <a:latin typeface="Arial Narrow" panose="020B0606020202030204" pitchFamily="34" charset="0"/>
                      </a:endParaRPr>
                    </a:p>
                  </a:txBody>
                  <a:tcPr marL="45720" marR="45720" marT="27432" marB="27432">
                    <a:solidFill>
                      <a:schemeClr val="bg1"/>
                    </a:solidFill>
                  </a:tcPr>
                </a:tc>
                <a:tc>
                  <a:txBody>
                    <a:bodyPr/>
                    <a:lstStyle/>
                    <a:p>
                      <a:pPr algn="ctr" fontAlgn="t"/>
                      <a:r>
                        <a:rPr lang="en-US" sz="1100" u="none" strike="noStrike">
                          <a:effectLst/>
                          <a:highlight>
                            <a:srgbClr val="FFFF00"/>
                          </a:highlight>
                        </a:rPr>
                        <a:t>3</a:t>
                      </a:r>
                      <a:endParaRPr lang="en-US" sz="1100" b="0" i="0" u="none" strike="noStrike">
                        <a:solidFill>
                          <a:srgbClr val="000000"/>
                        </a:solidFill>
                        <a:effectLst/>
                        <a:highlight>
                          <a:srgbClr val="FFFF00"/>
                        </a:highlight>
                        <a:latin typeface="Arial Narrow" panose="020B0606020202030204" pitchFamily="34" charset="0"/>
                      </a:endParaRPr>
                    </a:p>
                  </a:txBody>
                  <a:tcPr marL="3669" marR="3669" marT="3669" marB="0">
                    <a:solidFill>
                      <a:schemeClr val="bg1"/>
                    </a:solidFill>
                  </a:tcPr>
                </a:tc>
                <a:extLst>
                  <a:ext uri="{0D108BD9-81ED-4DB2-BD59-A6C34878D82A}">
                    <a16:rowId xmlns:a16="http://schemas.microsoft.com/office/drawing/2014/main" val="3204020059"/>
                  </a:ext>
                </a:extLst>
              </a:tr>
              <a:tr h="167873">
                <a:tc>
                  <a:txBody>
                    <a:bodyPr/>
                    <a:lstStyle/>
                    <a:p>
                      <a:pPr algn="ctr" fontAlgn="t"/>
                      <a:r>
                        <a:rPr lang="en-US" sz="1100" u="none" strike="noStrike">
                          <a:effectLst/>
                          <a:highlight>
                            <a:srgbClr val="FFFF00"/>
                          </a:highlight>
                        </a:rPr>
                        <a:t>MICRO112</a:t>
                      </a:r>
                      <a:endParaRPr lang="en-US" sz="1100" b="0" i="0" u="none" strike="noStrike">
                        <a:solidFill>
                          <a:srgbClr val="000000"/>
                        </a:solidFill>
                        <a:effectLst/>
                        <a:highlight>
                          <a:srgbClr val="FFFF00"/>
                        </a:highlight>
                        <a:latin typeface="Arial Narrow" panose="020B0606020202030204" pitchFamily="34" charset="0"/>
                      </a:endParaRPr>
                    </a:p>
                  </a:txBody>
                  <a:tcPr marL="3669" marR="3669" marT="3669" marB="0">
                    <a:solidFill>
                      <a:schemeClr val="bg1"/>
                    </a:solidFill>
                  </a:tcPr>
                </a:tc>
                <a:tc>
                  <a:txBody>
                    <a:bodyPr/>
                    <a:lstStyle/>
                    <a:p>
                      <a:pPr algn="l" fontAlgn="t"/>
                      <a:r>
                        <a:rPr lang="en-US" sz="1100" u="none" strike="noStrike">
                          <a:effectLst/>
                          <a:highlight>
                            <a:srgbClr val="FFFF00"/>
                          </a:highlight>
                        </a:rPr>
                        <a:t>Microsoft Technology Associate (MTA) - Introduction to Programming Using Python</a:t>
                      </a:r>
                      <a:endParaRPr lang="en-US" sz="1100" b="0" i="0" u="none" strike="noStrike">
                        <a:solidFill>
                          <a:srgbClr val="000000"/>
                        </a:solidFill>
                        <a:effectLst/>
                        <a:highlight>
                          <a:srgbClr val="FFFF00"/>
                        </a:highlight>
                        <a:latin typeface="Arial Narrow" panose="020B0606020202030204" pitchFamily="34" charset="0"/>
                      </a:endParaRPr>
                    </a:p>
                  </a:txBody>
                  <a:tcPr marL="45720" marR="45720" marT="27432" marB="27432">
                    <a:solidFill>
                      <a:schemeClr val="bg1"/>
                    </a:solidFill>
                  </a:tcPr>
                </a:tc>
                <a:tc>
                  <a:txBody>
                    <a:bodyPr/>
                    <a:lstStyle/>
                    <a:p>
                      <a:pPr algn="ctr" fontAlgn="t"/>
                      <a:r>
                        <a:rPr lang="en-US" sz="1100" u="none" strike="noStrike">
                          <a:effectLst/>
                          <a:highlight>
                            <a:srgbClr val="FFFF00"/>
                          </a:highlight>
                        </a:rPr>
                        <a:t>3</a:t>
                      </a:r>
                      <a:endParaRPr lang="en-US" sz="1100" b="0" i="0" u="none" strike="noStrike">
                        <a:solidFill>
                          <a:srgbClr val="000000"/>
                        </a:solidFill>
                        <a:effectLst/>
                        <a:highlight>
                          <a:srgbClr val="FFFF00"/>
                        </a:highlight>
                        <a:latin typeface="Arial Narrow" panose="020B0606020202030204" pitchFamily="34" charset="0"/>
                      </a:endParaRPr>
                    </a:p>
                  </a:txBody>
                  <a:tcPr marL="3669" marR="3669" marT="3669" marB="0">
                    <a:solidFill>
                      <a:schemeClr val="bg1"/>
                    </a:solidFill>
                  </a:tcPr>
                </a:tc>
                <a:extLst>
                  <a:ext uri="{0D108BD9-81ED-4DB2-BD59-A6C34878D82A}">
                    <a16:rowId xmlns:a16="http://schemas.microsoft.com/office/drawing/2014/main" val="2765207203"/>
                  </a:ext>
                </a:extLst>
              </a:tr>
              <a:tr h="167873">
                <a:tc>
                  <a:txBody>
                    <a:bodyPr/>
                    <a:lstStyle/>
                    <a:p>
                      <a:pPr algn="ctr" fontAlgn="t"/>
                      <a:r>
                        <a:rPr lang="en-US" sz="1100" u="none" strike="noStrike">
                          <a:effectLst/>
                          <a:highlight>
                            <a:srgbClr val="FFFF00"/>
                          </a:highlight>
                        </a:rPr>
                        <a:t>INTUT001</a:t>
                      </a:r>
                      <a:endParaRPr lang="en-US" sz="1100" b="0" i="0" u="none" strike="noStrike">
                        <a:solidFill>
                          <a:srgbClr val="000000"/>
                        </a:solidFill>
                        <a:effectLst/>
                        <a:highlight>
                          <a:srgbClr val="FFFF00"/>
                        </a:highlight>
                        <a:latin typeface="Arial Narrow" panose="020B0606020202030204" pitchFamily="34" charset="0"/>
                      </a:endParaRPr>
                    </a:p>
                  </a:txBody>
                  <a:tcPr marL="3669" marR="3669" marT="3669" marB="0">
                    <a:solidFill>
                      <a:schemeClr val="bg1"/>
                    </a:solidFill>
                  </a:tcPr>
                </a:tc>
                <a:tc>
                  <a:txBody>
                    <a:bodyPr/>
                    <a:lstStyle/>
                    <a:p>
                      <a:pPr algn="l" fontAlgn="t"/>
                      <a:r>
                        <a:rPr lang="en-US" sz="1100" u="none" strike="noStrike">
                          <a:effectLst/>
                          <a:highlight>
                            <a:srgbClr val="FFFF00"/>
                          </a:highlight>
                        </a:rPr>
                        <a:t>QuickBooks Certified User</a:t>
                      </a:r>
                      <a:endParaRPr lang="en-US" sz="1100" b="0" i="0" u="none" strike="noStrike">
                        <a:solidFill>
                          <a:srgbClr val="000000"/>
                        </a:solidFill>
                        <a:effectLst/>
                        <a:highlight>
                          <a:srgbClr val="FFFF00"/>
                        </a:highlight>
                        <a:latin typeface="Arial Narrow" panose="020B0606020202030204" pitchFamily="34" charset="0"/>
                      </a:endParaRPr>
                    </a:p>
                  </a:txBody>
                  <a:tcPr marL="45720" marR="45720" marT="27432" marB="27432">
                    <a:solidFill>
                      <a:schemeClr val="bg1"/>
                    </a:solidFill>
                  </a:tcPr>
                </a:tc>
                <a:tc>
                  <a:txBody>
                    <a:bodyPr/>
                    <a:lstStyle/>
                    <a:p>
                      <a:pPr algn="ctr" fontAlgn="t"/>
                      <a:r>
                        <a:rPr lang="en-US" sz="1100" u="none" strike="noStrike">
                          <a:effectLst/>
                          <a:highlight>
                            <a:srgbClr val="FFFF00"/>
                          </a:highlight>
                        </a:rPr>
                        <a:t>3</a:t>
                      </a:r>
                      <a:endParaRPr lang="en-US" sz="1100" b="0" i="0" u="none" strike="noStrike">
                        <a:solidFill>
                          <a:srgbClr val="000000"/>
                        </a:solidFill>
                        <a:effectLst/>
                        <a:highlight>
                          <a:srgbClr val="FFFF00"/>
                        </a:highlight>
                        <a:latin typeface="Arial Narrow" panose="020B0606020202030204" pitchFamily="34" charset="0"/>
                      </a:endParaRPr>
                    </a:p>
                  </a:txBody>
                  <a:tcPr marL="3669" marR="3669" marT="3669" marB="0">
                    <a:solidFill>
                      <a:schemeClr val="bg1"/>
                    </a:solidFill>
                  </a:tcPr>
                </a:tc>
                <a:extLst>
                  <a:ext uri="{0D108BD9-81ED-4DB2-BD59-A6C34878D82A}">
                    <a16:rowId xmlns:a16="http://schemas.microsoft.com/office/drawing/2014/main" val="2418054711"/>
                  </a:ext>
                </a:extLst>
              </a:tr>
              <a:tr h="167873">
                <a:tc>
                  <a:txBody>
                    <a:bodyPr/>
                    <a:lstStyle/>
                    <a:p>
                      <a:pPr algn="ctr" fontAlgn="t"/>
                      <a:r>
                        <a:rPr lang="en-US" sz="1100" u="none" strike="noStrike">
                          <a:effectLst/>
                        </a:rPr>
                        <a:t>UNITY001 </a:t>
                      </a:r>
                      <a:endParaRPr lang="en-US" sz="1100" b="0" i="0" u="none" strike="noStrike">
                        <a:solidFill>
                          <a:srgbClr val="000000"/>
                        </a:solidFill>
                        <a:effectLst/>
                        <a:latin typeface="Arial Narrow" panose="020B0606020202030204" pitchFamily="34" charset="0"/>
                      </a:endParaRPr>
                    </a:p>
                  </a:txBody>
                  <a:tcPr marL="3669" marR="3669" marT="3669" marB="0">
                    <a:solidFill>
                      <a:schemeClr val="bg1"/>
                    </a:solidFill>
                  </a:tcPr>
                </a:tc>
                <a:tc>
                  <a:txBody>
                    <a:bodyPr/>
                    <a:lstStyle/>
                    <a:p>
                      <a:pPr algn="l" fontAlgn="t"/>
                      <a:r>
                        <a:rPr lang="en-US" sz="1100" u="none" strike="noStrike">
                          <a:effectLst/>
                        </a:rPr>
                        <a:t>Unity Certified Associate </a:t>
                      </a:r>
                      <a:endParaRPr lang="en-US" sz="1100" b="0" i="0" u="none" strike="noStrike">
                        <a:solidFill>
                          <a:srgbClr val="000000"/>
                        </a:solidFill>
                        <a:effectLst/>
                        <a:latin typeface="Arial Narrow" panose="020B0606020202030204" pitchFamily="34" charset="0"/>
                      </a:endParaRPr>
                    </a:p>
                  </a:txBody>
                  <a:tcPr marL="45720" marR="45720" marT="27432" marB="27432">
                    <a:solidFill>
                      <a:schemeClr val="bg1"/>
                    </a:solidFill>
                  </a:tcPr>
                </a:tc>
                <a:tc>
                  <a:txBody>
                    <a:bodyPr/>
                    <a:lstStyle/>
                    <a:p>
                      <a:pPr algn="ctr" fontAlgn="t"/>
                      <a:r>
                        <a:rPr lang="en-US" sz="1100" u="none" strike="noStrike">
                          <a:effectLst/>
                        </a:rPr>
                        <a:t>6</a:t>
                      </a:r>
                      <a:endParaRPr lang="en-US" sz="1100" b="0" i="0" u="none" strike="noStrike">
                        <a:solidFill>
                          <a:srgbClr val="000000"/>
                        </a:solidFill>
                        <a:effectLst/>
                        <a:latin typeface="Arial Narrow" panose="020B0606020202030204" pitchFamily="34" charset="0"/>
                      </a:endParaRPr>
                    </a:p>
                  </a:txBody>
                  <a:tcPr marL="3669" marR="3669" marT="3669" marB="0">
                    <a:solidFill>
                      <a:schemeClr val="bg1"/>
                    </a:solidFill>
                  </a:tcPr>
                </a:tc>
                <a:extLst>
                  <a:ext uri="{0D108BD9-81ED-4DB2-BD59-A6C34878D82A}">
                    <a16:rowId xmlns:a16="http://schemas.microsoft.com/office/drawing/2014/main" val="1234416827"/>
                  </a:ext>
                </a:extLst>
              </a:tr>
              <a:tr h="167873">
                <a:tc>
                  <a:txBody>
                    <a:bodyPr/>
                    <a:lstStyle/>
                    <a:p>
                      <a:pPr algn="ctr" fontAlgn="t"/>
                      <a:r>
                        <a:rPr lang="en-US" sz="1100" u="none" strike="noStrike">
                          <a:effectLst/>
                        </a:rPr>
                        <a:t>UNITY002 </a:t>
                      </a:r>
                      <a:endParaRPr lang="en-US" sz="1100" b="0" i="0" u="none" strike="noStrike">
                        <a:solidFill>
                          <a:srgbClr val="000000"/>
                        </a:solidFill>
                        <a:effectLst/>
                        <a:latin typeface="Arial Narrow" panose="020B0606020202030204" pitchFamily="34" charset="0"/>
                      </a:endParaRPr>
                    </a:p>
                  </a:txBody>
                  <a:tcPr marL="3669" marR="3669" marT="3669" marB="0">
                    <a:solidFill>
                      <a:schemeClr val="bg1"/>
                    </a:solidFill>
                  </a:tcPr>
                </a:tc>
                <a:tc>
                  <a:txBody>
                    <a:bodyPr/>
                    <a:lstStyle/>
                    <a:p>
                      <a:pPr algn="l" fontAlgn="t"/>
                      <a:r>
                        <a:rPr lang="en-US" sz="1100" u="none" strike="noStrike">
                          <a:effectLst/>
                        </a:rPr>
                        <a:t>Unity Certified User: Programmer </a:t>
                      </a:r>
                      <a:endParaRPr lang="en-US" sz="1100" b="0" i="0" u="none" strike="noStrike">
                        <a:solidFill>
                          <a:srgbClr val="000000"/>
                        </a:solidFill>
                        <a:effectLst/>
                        <a:latin typeface="Arial Narrow" panose="020B0606020202030204" pitchFamily="34" charset="0"/>
                      </a:endParaRPr>
                    </a:p>
                  </a:txBody>
                  <a:tcPr marL="45720" marR="45720" marT="27432" marB="27432">
                    <a:solidFill>
                      <a:schemeClr val="bg1"/>
                    </a:solidFill>
                  </a:tcPr>
                </a:tc>
                <a:tc>
                  <a:txBody>
                    <a:bodyPr/>
                    <a:lstStyle/>
                    <a:p>
                      <a:pPr algn="ctr" fontAlgn="t"/>
                      <a:r>
                        <a:rPr lang="en-US" sz="1100" u="none" strike="noStrike">
                          <a:effectLst/>
                        </a:rPr>
                        <a:t>6</a:t>
                      </a:r>
                      <a:endParaRPr lang="en-US" sz="1100" b="0" i="0" u="none" strike="noStrike">
                        <a:solidFill>
                          <a:srgbClr val="000000"/>
                        </a:solidFill>
                        <a:effectLst/>
                        <a:latin typeface="Arial Narrow" panose="020B0606020202030204" pitchFamily="34" charset="0"/>
                      </a:endParaRPr>
                    </a:p>
                  </a:txBody>
                  <a:tcPr marL="3669" marR="3669" marT="3669" marB="0">
                    <a:solidFill>
                      <a:schemeClr val="bg1"/>
                    </a:solidFill>
                  </a:tcPr>
                </a:tc>
                <a:extLst>
                  <a:ext uri="{0D108BD9-81ED-4DB2-BD59-A6C34878D82A}">
                    <a16:rowId xmlns:a16="http://schemas.microsoft.com/office/drawing/2014/main" val="3551213265"/>
                  </a:ext>
                </a:extLst>
              </a:tr>
            </a:tbl>
          </a:graphicData>
        </a:graphic>
      </p:graphicFrame>
      <p:sp>
        <p:nvSpPr>
          <p:cNvPr id="13" name="TextBox 12">
            <a:extLst>
              <a:ext uri="{FF2B5EF4-FFF2-40B4-BE49-F238E27FC236}">
                <a16:creationId xmlns:a16="http://schemas.microsoft.com/office/drawing/2014/main" id="{5DFACCAF-D199-4ACD-B51F-10F4D70C84EB}"/>
              </a:ext>
            </a:extLst>
          </p:cNvPr>
          <p:cNvSpPr txBox="1"/>
          <p:nvPr/>
        </p:nvSpPr>
        <p:spPr>
          <a:xfrm>
            <a:off x="2509838" y="6264883"/>
            <a:ext cx="7860809" cy="553998"/>
          </a:xfrm>
          <a:prstGeom prst="rect">
            <a:avLst/>
          </a:prstGeom>
          <a:noFill/>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a:ln>
                  <a:noFill/>
                </a:ln>
                <a:solidFill>
                  <a:prstClr val="black"/>
                </a:solidFill>
                <a:effectLst/>
                <a:uLnTx/>
                <a:uFillTx/>
                <a:latin typeface="Calibri" panose="020F0502020204030204"/>
                <a:ea typeface="+mn-ea"/>
                <a:cs typeface="+mn-cs"/>
              </a:rPr>
              <a:t>Eligible CAPE Certifications: Active Articulation Agreements Summary </a:t>
            </a:r>
            <a:r>
              <a:rPr kumimoji="0" lang="en-US" sz="1500" b="0" i="0" u="none" strike="noStrike" kern="1200" cap="none" spc="0" normalizeH="0" baseline="0" noProof="0">
                <a:ln>
                  <a:noFill/>
                </a:ln>
                <a:solidFill>
                  <a:prstClr val="black"/>
                </a:solidFill>
                <a:effectLst/>
                <a:uLnTx/>
                <a:uFillTx/>
                <a:latin typeface="Calibri" panose="020F0502020204030204"/>
                <a:ea typeface="+mn-ea"/>
                <a:cs typeface="+mn-cs"/>
                <a:hlinkClick r:id="rId3"/>
              </a:rPr>
              <a:t>www.fldoe.org/core/fileparse.php/7525/urlt/active-articulation-summary.xlsx</a:t>
            </a:r>
            <a:endParaRPr kumimoji="0" lang="en-US" sz="15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02654C6C-2C90-4A9C-A84B-C8F57E95421D}"/>
              </a:ext>
            </a:extLst>
          </p:cNvPr>
          <p:cNvSpPr txBox="1"/>
          <p:nvPr/>
        </p:nvSpPr>
        <p:spPr>
          <a:xfrm>
            <a:off x="2464048" y="1417321"/>
            <a:ext cx="7860809" cy="307777"/>
          </a:xfrm>
          <a:prstGeom prst="rect">
            <a:avLst/>
          </a:prstGeom>
          <a:noFill/>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a:ln>
                  <a:noFill/>
                </a:ln>
                <a:solidFill>
                  <a:prstClr val="black"/>
                </a:solidFill>
                <a:effectLst/>
                <a:uLnTx/>
                <a:uFillTx/>
                <a:latin typeface="Calibri" panose="020F0502020204030204"/>
                <a:ea typeface="+mn-ea"/>
                <a:cs typeface="+mn-cs"/>
              </a:rPr>
              <a:t>This list is only a few of the CAPE certifications that have articulated credit. </a:t>
            </a:r>
          </a:p>
        </p:txBody>
      </p:sp>
      <p:sp>
        <p:nvSpPr>
          <p:cNvPr id="2" name="Slide Number Placeholder 1">
            <a:extLst>
              <a:ext uri="{FF2B5EF4-FFF2-40B4-BE49-F238E27FC236}">
                <a16:creationId xmlns:a16="http://schemas.microsoft.com/office/drawing/2014/main" id="{B9CBCA2E-A4AB-4C97-BD26-0C34794834AB}"/>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C9D9619-50AC-4E68-87ED-06583CA52661}" type="slidenum">
              <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99056980"/>
      </p:ext>
    </p:extLst>
  </p:cSld>
  <p:clrMapOvr>
    <a:masterClrMapping/>
  </p:clrMapOvr>
  <mc:AlternateContent xmlns:mc="http://schemas.openxmlformats.org/markup-compatibility/2006">
    <mc:Choice xmlns:p14="http://schemas.microsoft.com/office/powerpoint/2010/main" Requires="p14">
      <p:transition spd="slow" p14:dur="4250"/>
    </mc:Choice>
    <mc:Fallback>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C241A1E-B01C-4BB3-B896-F09A460A7A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64880" y="137160"/>
            <a:ext cx="1963554" cy="822960"/>
          </a:xfrm>
          <a:prstGeom prst="rect">
            <a:avLst/>
          </a:prstGeom>
        </p:spPr>
      </p:pic>
      <p:sp>
        <p:nvSpPr>
          <p:cNvPr id="6" name="TextBox 5">
            <a:extLst>
              <a:ext uri="{FF2B5EF4-FFF2-40B4-BE49-F238E27FC236}">
                <a16:creationId xmlns:a16="http://schemas.microsoft.com/office/drawing/2014/main" id="{7F52FF6E-A905-48C2-9A8C-0B97608F619E}"/>
              </a:ext>
            </a:extLst>
          </p:cNvPr>
          <p:cNvSpPr txBox="1"/>
          <p:nvPr/>
        </p:nvSpPr>
        <p:spPr>
          <a:xfrm rot="16200000">
            <a:off x="-1562100" y="3086100"/>
            <a:ext cx="6858000" cy="685800"/>
          </a:xfrm>
          <a:prstGeom prst="rect">
            <a:avLst/>
          </a:prstGeom>
          <a:solidFill>
            <a:srgbClr val="293586"/>
          </a:solidFill>
        </p:spPr>
        <p:txBody>
          <a:bodyPr wrap="square" lIns="45720" rIns="45720" rtlCol="0"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100" b="1" i="0" u="none" strike="noStrike" kern="1200" cap="none" spc="0" normalizeH="0" baseline="0" noProof="0">
                <a:ln>
                  <a:noFill/>
                </a:ln>
                <a:solidFill>
                  <a:prstClr val="white"/>
                </a:solidFill>
                <a:effectLst/>
                <a:uLnTx/>
                <a:uFillTx/>
                <a:latin typeface="Calibri" panose="020F0502020204030204"/>
                <a:ea typeface="+mn-ea"/>
                <a:cs typeface="+mn-cs"/>
              </a:rPr>
              <a:t>SPC Articulation</a:t>
            </a:r>
          </a:p>
        </p:txBody>
      </p:sp>
      <p:sp>
        <p:nvSpPr>
          <p:cNvPr id="9" name="Content Placeholder 2">
            <a:extLst>
              <a:ext uri="{FF2B5EF4-FFF2-40B4-BE49-F238E27FC236}">
                <a16:creationId xmlns:a16="http://schemas.microsoft.com/office/drawing/2014/main" id="{A5053178-3743-4044-BEDE-3C01ED89425E}"/>
              </a:ext>
            </a:extLst>
          </p:cNvPr>
          <p:cNvSpPr>
            <a:spLocks noGrp="1"/>
          </p:cNvSpPr>
          <p:nvPr>
            <p:ph idx="1"/>
          </p:nvPr>
        </p:nvSpPr>
        <p:spPr>
          <a:xfrm>
            <a:off x="2438400" y="1005840"/>
            <a:ext cx="8229600" cy="4450080"/>
          </a:xfrm>
        </p:spPr>
        <p:txBody>
          <a:bodyPr vert="horz" lIns="91440" tIns="45720" rIns="182880" bIns="45720" rtlCol="0">
            <a:noAutofit/>
          </a:bodyPr>
          <a:lstStyle/>
          <a:p>
            <a:pPr>
              <a:spcAft>
                <a:spcPts val="1800"/>
              </a:spcAft>
            </a:pPr>
            <a:r>
              <a:rPr lang="en-US" sz="2400"/>
              <a:t>Through the articulation agreement with St. Petersburg College, students will earn college credit if specified criteria are met. </a:t>
            </a:r>
          </a:p>
          <a:p>
            <a:pPr>
              <a:spcAft>
                <a:spcPts val="1800"/>
              </a:spcAft>
            </a:pPr>
            <a:r>
              <a:rPr lang="en-US" sz="2400"/>
              <a:t>For current course articulation and requirements, visit </a:t>
            </a:r>
            <a:r>
              <a:rPr lang="en-US" sz="2400">
                <a:hlinkClick r:id="rId3"/>
              </a:rPr>
              <a:t>www.spcollege.edu/connect</a:t>
            </a:r>
            <a:r>
              <a:rPr lang="en-US" sz="2400"/>
              <a:t>; select </a:t>
            </a:r>
            <a:r>
              <a:rPr lang="en-US" sz="2400" b="1"/>
              <a:t>Pinellas County High School – Academy College Credit</a:t>
            </a:r>
            <a:r>
              <a:rPr lang="en-US" sz="2400"/>
              <a:t>. </a:t>
            </a:r>
          </a:p>
          <a:p>
            <a:pPr>
              <a:spcAft>
                <a:spcPts val="1200"/>
              </a:spcAft>
            </a:pPr>
            <a:r>
              <a:rPr lang="en-US" sz="2400"/>
              <a:t>Each PCS high school’s CTE program is listed with the applicable SPC articulation.</a:t>
            </a:r>
          </a:p>
          <a:p>
            <a:pPr marL="0" indent="0" algn="ctr">
              <a:spcBef>
                <a:spcPts val="3000"/>
              </a:spcBef>
              <a:buNone/>
            </a:pPr>
            <a:r>
              <a:rPr lang="en-US" i="1"/>
              <a:t>SPC articulation is subject to change. </a:t>
            </a:r>
            <a:endParaRPr lang="en-US"/>
          </a:p>
        </p:txBody>
      </p:sp>
      <p:sp>
        <p:nvSpPr>
          <p:cNvPr id="2" name="Slide Number Placeholder 1">
            <a:extLst>
              <a:ext uri="{FF2B5EF4-FFF2-40B4-BE49-F238E27FC236}">
                <a16:creationId xmlns:a16="http://schemas.microsoft.com/office/drawing/2014/main" id="{E353035D-3D3E-44C1-AC3C-2E9F541461B4}"/>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C9D9619-50AC-4E68-87ED-06583CA52661}" type="slidenum">
              <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28166858"/>
      </p:ext>
    </p:extLst>
  </p:cSld>
  <p:clrMapOvr>
    <a:masterClrMapping/>
  </p:clrMapOvr>
  <mc:AlternateContent xmlns:mc="http://schemas.openxmlformats.org/markup-compatibility/2006">
    <mc:Choice xmlns:p14="http://schemas.microsoft.com/office/powerpoint/2010/main" Requires="p14">
      <p:transition spd="slow" p14:dur="4250"/>
    </mc:Choice>
    <mc:Fallback>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t>CABAM Mission</a:t>
            </a:r>
          </a:p>
        </p:txBody>
      </p:sp>
      <p:sp>
        <p:nvSpPr>
          <p:cNvPr id="3" name="Content Placeholder 2"/>
          <p:cNvSpPr>
            <a:spLocks noGrp="1"/>
          </p:cNvSpPr>
          <p:nvPr>
            <p:ph idx="1"/>
          </p:nvPr>
        </p:nvSpPr>
        <p:spPr>
          <a:xfrm>
            <a:off x="2667000" y="2133600"/>
            <a:ext cx="7848600" cy="4419600"/>
          </a:xfrm>
        </p:spPr>
        <p:txBody>
          <a:bodyPr>
            <a:normAutofit/>
          </a:bodyPr>
          <a:lstStyle/>
          <a:p>
            <a:pPr marL="0" indent="0" algn="ctr">
              <a:buNone/>
            </a:pPr>
            <a:r>
              <a:rPr lang="en-US" sz="7200">
                <a:solidFill>
                  <a:srgbClr val="0070C0"/>
                </a:solidFill>
              </a:rPr>
              <a:t>Empowering Success</a:t>
            </a:r>
          </a:p>
        </p:txBody>
      </p:sp>
    </p:spTree>
    <p:extLst>
      <p:ext uri="{BB962C8B-B14F-4D97-AF65-F5344CB8AC3E}">
        <p14:creationId xmlns:p14="http://schemas.microsoft.com/office/powerpoint/2010/main" val="3530087071"/>
      </p:ext>
    </p:extLst>
  </p:cSld>
  <p:clrMapOvr>
    <a:masterClrMapping/>
  </p:clrMapOvr>
  <mc:AlternateContent xmlns:mc="http://schemas.openxmlformats.org/markup-compatibility/2006">
    <mc:Choice xmlns:p14="http://schemas.microsoft.com/office/powerpoint/2010/main" Requires="p14">
      <p:transition spd="slow" p14:dur="4250"/>
    </mc:Choice>
    <mc:Fallback>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t>CABAM Vision Statement</a:t>
            </a:r>
          </a:p>
        </p:txBody>
      </p:sp>
      <p:sp>
        <p:nvSpPr>
          <p:cNvPr id="3" name="Content Placeholder 2"/>
          <p:cNvSpPr>
            <a:spLocks noGrp="1"/>
          </p:cNvSpPr>
          <p:nvPr>
            <p:ph idx="1"/>
          </p:nvPr>
        </p:nvSpPr>
        <p:spPr>
          <a:xfrm>
            <a:off x="2819400" y="2286000"/>
            <a:ext cx="7638288" cy="3962400"/>
          </a:xfrm>
        </p:spPr>
        <p:txBody>
          <a:bodyPr>
            <a:normAutofit/>
          </a:bodyPr>
          <a:lstStyle/>
          <a:p>
            <a:pPr algn="ctr">
              <a:buNone/>
            </a:pPr>
            <a:r>
              <a:rPr lang="en-US" sz="4000">
                <a:solidFill>
                  <a:srgbClr val="0070C0"/>
                </a:solidFill>
              </a:rPr>
              <a:t>To provide students with rigorous and relevant business concepts and skills, through </a:t>
            </a:r>
            <a:r>
              <a:rPr lang="en-US" sz="4000" b="1">
                <a:solidFill>
                  <a:srgbClr val="0070C0"/>
                </a:solidFill>
              </a:rPr>
              <a:t>education and experiences</a:t>
            </a:r>
            <a:r>
              <a:rPr lang="en-US" sz="4000">
                <a:solidFill>
                  <a:srgbClr val="0070C0"/>
                </a:solidFill>
              </a:rPr>
              <a:t>, that are vital for success in life.</a:t>
            </a:r>
          </a:p>
        </p:txBody>
      </p:sp>
    </p:spTree>
    <p:extLst>
      <p:ext uri="{BB962C8B-B14F-4D97-AF65-F5344CB8AC3E}">
        <p14:creationId xmlns:p14="http://schemas.microsoft.com/office/powerpoint/2010/main" val="2426331362"/>
      </p:ext>
    </p:extLst>
  </p:cSld>
  <p:clrMapOvr>
    <a:masterClrMapping/>
  </p:clrMapOvr>
  <mc:AlternateContent xmlns:mc="http://schemas.openxmlformats.org/markup-compatibility/2006">
    <mc:Choice xmlns:p14="http://schemas.microsoft.com/office/powerpoint/2010/main" Requires="p14">
      <p:transition spd="slow" p14:dur="4250"/>
    </mc:Choice>
    <mc:Fallback>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CABAM Values</a:t>
            </a:r>
          </a:p>
        </p:txBody>
      </p:sp>
      <p:sp>
        <p:nvSpPr>
          <p:cNvPr id="3" name="Content Placeholder 2"/>
          <p:cNvSpPr>
            <a:spLocks noGrp="1"/>
          </p:cNvSpPr>
          <p:nvPr>
            <p:ph idx="1"/>
          </p:nvPr>
        </p:nvSpPr>
        <p:spPr>
          <a:xfrm>
            <a:off x="1609344" y="2157984"/>
            <a:ext cx="9793224" cy="4425378"/>
          </a:xfrm>
        </p:spPr>
        <p:txBody>
          <a:bodyPr>
            <a:noAutofit/>
          </a:bodyPr>
          <a:lstStyle/>
          <a:p>
            <a:pPr lvl="1"/>
            <a:r>
              <a:rPr lang="en-US" sz="3600">
                <a:solidFill>
                  <a:srgbClr val="0070C0"/>
                </a:solidFill>
                <a:latin typeface="Algerian" pitchFamily="82" charset="0"/>
              </a:rPr>
              <a:t>P</a:t>
            </a:r>
            <a:r>
              <a:rPr lang="en-US" sz="3600">
                <a:solidFill>
                  <a:srgbClr val="0070C0"/>
                </a:solidFill>
              </a:rPr>
              <a:t>rofessionalism</a:t>
            </a:r>
          </a:p>
          <a:p>
            <a:pPr lvl="1"/>
            <a:r>
              <a:rPr lang="en-US" sz="3600">
                <a:solidFill>
                  <a:srgbClr val="0070C0"/>
                </a:solidFill>
                <a:latin typeface="Algerian" pitchFamily="82" charset="0"/>
              </a:rPr>
              <a:t>R</a:t>
            </a:r>
            <a:r>
              <a:rPr lang="en-US" sz="3600">
                <a:solidFill>
                  <a:srgbClr val="0070C0"/>
                </a:solidFill>
              </a:rPr>
              <a:t>esults</a:t>
            </a:r>
          </a:p>
          <a:p>
            <a:pPr lvl="1"/>
            <a:r>
              <a:rPr lang="en-US" sz="3600">
                <a:solidFill>
                  <a:srgbClr val="0070C0"/>
                </a:solidFill>
                <a:latin typeface="Algerian" pitchFamily="82" charset="0"/>
              </a:rPr>
              <a:t>I</a:t>
            </a:r>
            <a:r>
              <a:rPr lang="en-US" sz="3600">
                <a:solidFill>
                  <a:srgbClr val="0070C0"/>
                </a:solidFill>
              </a:rPr>
              <a:t>ntegrity</a:t>
            </a:r>
          </a:p>
          <a:p>
            <a:pPr lvl="1"/>
            <a:r>
              <a:rPr lang="en-US" sz="3600">
                <a:solidFill>
                  <a:srgbClr val="0070C0"/>
                </a:solidFill>
                <a:latin typeface="Algerian" pitchFamily="82" charset="0"/>
              </a:rPr>
              <a:t>D</a:t>
            </a:r>
            <a:r>
              <a:rPr lang="en-US" sz="3600">
                <a:solidFill>
                  <a:srgbClr val="0070C0"/>
                </a:solidFill>
              </a:rPr>
              <a:t>iversity</a:t>
            </a:r>
          </a:p>
          <a:p>
            <a:pPr lvl="1"/>
            <a:r>
              <a:rPr lang="en-US" sz="3600">
                <a:solidFill>
                  <a:srgbClr val="0070C0"/>
                </a:solidFill>
                <a:latin typeface="Algerian" pitchFamily="82" charset="0"/>
              </a:rPr>
              <a:t>E</a:t>
            </a:r>
            <a:r>
              <a:rPr lang="en-US" sz="3600">
                <a:solidFill>
                  <a:srgbClr val="0070C0"/>
                </a:solidFill>
              </a:rPr>
              <a:t>ducation</a:t>
            </a:r>
          </a:p>
          <a:p>
            <a:pPr lvl="1"/>
            <a:r>
              <a:rPr lang="en-US" sz="3600">
                <a:solidFill>
                  <a:srgbClr val="0070C0"/>
                </a:solidFill>
                <a:latin typeface="Algerian" pitchFamily="82" charset="0"/>
              </a:rPr>
              <a:t>E</a:t>
            </a:r>
            <a:r>
              <a:rPr lang="en-US" sz="3600">
                <a:solidFill>
                  <a:srgbClr val="0070C0"/>
                </a:solidFill>
              </a:rPr>
              <a:t>ngagement</a:t>
            </a:r>
          </a:p>
          <a:p>
            <a:pPr lvl="1"/>
            <a:r>
              <a:rPr lang="en-US" sz="3600">
                <a:solidFill>
                  <a:srgbClr val="0070C0"/>
                </a:solidFill>
                <a:latin typeface="Algerian" pitchFamily="82" charset="0"/>
              </a:rPr>
              <a:t>E</a:t>
            </a:r>
            <a:r>
              <a:rPr lang="en-US" sz="3600">
                <a:solidFill>
                  <a:srgbClr val="0070C0"/>
                </a:solidFill>
              </a:rPr>
              <a:t>xcellence</a:t>
            </a:r>
          </a:p>
        </p:txBody>
      </p:sp>
      <p:sp>
        <p:nvSpPr>
          <p:cNvPr id="4" name="Rectangle 3"/>
          <p:cNvSpPr/>
          <p:nvPr/>
        </p:nvSpPr>
        <p:spPr>
          <a:xfrm>
            <a:off x="5105400" y="1389995"/>
            <a:ext cx="2585964" cy="923330"/>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w="10541" cmpd="sng">
                  <a:solidFill>
                    <a:srgbClr val="3891A7">
                      <a:shade val="88000"/>
                      <a:satMod val="110000"/>
                    </a:srgbClr>
                  </a:solidFill>
                  <a:prstDash val="solid"/>
                </a:ln>
                <a:gradFill>
                  <a:gsLst>
                    <a:gs pos="0">
                      <a:srgbClr val="3891A7">
                        <a:tint val="40000"/>
                        <a:satMod val="250000"/>
                      </a:srgbClr>
                    </a:gs>
                    <a:gs pos="9000">
                      <a:srgbClr val="3891A7">
                        <a:tint val="52000"/>
                        <a:satMod val="300000"/>
                      </a:srgbClr>
                    </a:gs>
                    <a:gs pos="50000">
                      <a:srgbClr val="3891A7">
                        <a:shade val="20000"/>
                        <a:satMod val="300000"/>
                      </a:srgbClr>
                    </a:gs>
                    <a:gs pos="79000">
                      <a:srgbClr val="3891A7">
                        <a:tint val="52000"/>
                        <a:satMod val="300000"/>
                      </a:srgbClr>
                    </a:gs>
                    <a:gs pos="100000">
                      <a:srgbClr val="3891A7">
                        <a:tint val="40000"/>
                        <a:satMod val="250000"/>
                      </a:srgbClr>
                    </a:gs>
                  </a:gsLst>
                  <a:lin ang="5400000"/>
                </a:gradFill>
                <a:effectLst>
                  <a:glow rad="228600">
                    <a:srgbClr val="C32D2E">
                      <a:satMod val="175000"/>
                      <a:alpha val="40000"/>
                    </a:srgbClr>
                  </a:glow>
                  <a:outerShdw blurRad="60007" dist="200025" dir="15000000" sy="30000" kx="-1800000" algn="bl" rotWithShape="0">
                    <a:prstClr val="black">
                      <a:alpha val="32000"/>
                    </a:prstClr>
                  </a:outerShdw>
                </a:effectLst>
                <a:uLnTx/>
                <a:uFillTx/>
                <a:latin typeface="Gill Sans MT"/>
                <a:ea typeface="+mn-ea"/>
                <a:cs typeface="+mn-cs"/>
              </a:rPr>
              <a:t>PRIDE</a:t>
            </a:r>
            <a:r>
              <a:rPr kumimoji="0" lang="en-US" sz="5400" b="1" i="0" u="none" strike="noStrike" kern="1200" cap="none" spc="0" normalizeH="0" baseline="30000" noProof="0">
                <a:ln w="10541" cmpd="sng">
                  <a:solidFill>
                    <a:srgbClr val="3891A7">
                      <a:shade val="88000"/>
                      <a:satMod val="110000"/>
                    </a:srgbClr>
                  </a:solidFill>
                  <a:prstDash val="solid"/>
                </a:ln>
                <a:gradFill>
                  <a:gsLst>
                    <a:gs pos="0">
                      <a:srgbClr val="3891A7">
                        <a:tint val="40000"/>
                        <a:satMod val="250000"/>
                      </a:srgbClr>
                    </a:gs>
                    <a:gs pos="9000">
                      <a:srgbClr val="3891A7">
                        <a:tint val="52000"/>
                        <a:satMod val="300000"/>
                      </a:srgbClr>
                    </a:gs>
                    <a:gs pos="50000">
                      <a:srgbClr val="3891A7">
                        <a:shade val="20000"/>
                        <a:satMod val="300000"/>
                      </a:srgbClr>
                    </a:gs>
                    <a:gs pos="79000">
                      <a:srgbClr val="3891A7">
                        <a:tint val="52000"/>
                        <a:satMod val="300000"/>
                      </a:srgbClr>
                    </a:gs>
                    <a:gs pos="100000">
                      <a:srgbClr val="3891A7">
                        <a:tint val="40000"/>
                        <a:satMod val="250000"/>
                      </a:srgbClr>
                    </a:gs>
                  </a:gsLst>
                  <a:lin ang="5400000"/>
                </a:gradFill>
                <a:effectLst>
                  <a:glow rad="228600">
                    <a:srgbClr val="C32D2E">
                      <a:satMod val="175000"/>
                      <a:alpha val="40000"/>
                    </a:srgbClr>
                  </a:glow>
                  <a:outerShdw blurRad="60007" dist="200025" dir="15000000" sy="30000" kx="-1800000" algn="bl" rotWithShape="0">
                    <a:prstClr val="black">
                      <a:alpha val="32000"/>
                    </a:prstClr>
                  </a:outerShdw>
                </a:effectLst>
                <a:uLnTx/>
                <a:uFillTx/>
                <a:latin typeface="Gill Sans MT"/>
                <a:ea typeface="+mn-ea"/>
                <a:cs typeface="+mn-cs"/>
              </a:rPr>
              <a:t>3</a:t>
            </a:r>
            <a:endParaRPr kumimoji="0" lang="en-US" sz="5400" b="1" i="0" u="none" strike="noStrike" kern="1200" cap="none" spc="0" normalizeH="0" baseline="0" noProof="0">
              <a:ln w="10541" cmpd="sng">
                <a:solidFill>
                  <a:srgbClr val="3891A7">
                    <a:shade val="88000"/>
                    <a:satMod val="110000"/>
                  </a:srgbClr>
                </a:solidFill>
                <a:prstDash val="solid"/>
              </a:ln>
              <a:gradFill>
                <a:gsLst>
                  <a:gs pos="0">
                    <a:srgbClr val="3891A7">
                      <a:tint val="40000"/>
                      <a:satMod val="250000"/>
                    </a:srgbClr>
                  </a:gs>
                  <a:gs pos="9000">
                    <a:srgbClr val="3891A7">
                      <a:tint val="52000"/>
                      <a:satMod val="300000"/>
                    </a:srgbClr>
                  </a:gs>
                  <a:gs pos="50000">
                    <a:srgbClr val="3891A7">
                      <a:shade val="20000"/>
                      <a:satMod val="300000"/>
                    </a:srgbClr>
                  </a:gs>
                  <a:gs pos="79000">
                    <a:srgbClr val="3891A7">
                      <a:tint val="52000"/>
                      <a:satMod val="300000"/>
                    </a:srgbClr>
                  </a:gs>
                  <a:gs pos="100000">
                    <a:srgbClr val="3891A7">
                      <a:tint val="40000"/>
                      <a:satMod val="250000"/>
                    </a:srgbClr>
                  </a:gs>
                </a:gsLst>
                <a:lin ang="5400000"/>
              </a:gradFill>
              <a:effectLst>
                <a:glow rad="228600">
                  <a:srgbClr val="C32D2E">
                    <a:satMod val="175000"/>
                    <a:alpha val="40000"/>
                  </a:srgbClr>
                </a:glow>
                <a:outerShdw blurRad="60007" dist="200025" dir="15000000" sy="30000" kx="-1800000" algn="bl" rotWithShape="0">
                  <a:prstClr val="black">
                    <a:alpha val="32000"/>
                  </a:prstClr>
                </a:outerShdw>
              </a:effectLst>
              <a:uLnTx/>
              <a:uFillTx/>
              <a:latin typeface="Gill Sans MT"/>
              <a:ea typeface="+mn-ea"/>
              <a:cs typeface="+mn-cs"/>
            </a:endParaRPr>
          </a:p>
        </p:txBody>
      </p:sp>
    </p:spTree>
    <p:extLst>
      <p:ext uri="{BB962C8B-B14F-4D97-AF65-F5344CB8AC3E}">
        <p14:creationId xmlns:p14="http://schemas.microsoft.com/office/powerpoint/2010/main" val="2530809346"/>
      </p:ext>
    </p:extLst>
  </p:cSld>
  <p:clrMapOvr>
    <a:masterClrMapping/>
  </p:clrMapOvr>
  <mc:AlternateContent xmlns:mc="http://schemas.openxmlformats.org/markup-compatibility/2006">
    <mc:Choice xmlns:p14="http://schemas.microsoft.com/office/powerpoint/2010/main" Requires="p14">
      <p:transition spd="slow" p14:dur="4250"/>
    </mc:Choice>
    <mc:Fallback>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176582" y="533400"/>
            <a:ext cx="5262818" cy="2190044"/>
          </a:xfrm>
        </p:spPr>
        <p:txBody>
          <a:bodyPr>
            <a:normAutofit/>
          </a:bodyPr>
          <a:lstStyle/>
          <a:p>
            <a:pPr algn="ctr"/>
            <a:r>
              <a:rPr lang="en-US" sz="3600"/>
              <a:t>Career Academy of</a:t>
            </a:r>
          </a:p>
          <a:p>
            <a:pPr algn="ctr"/>
            <a:r>
              <a:rPr lang="en-US" sz="3600"/>
              <a:t>Business Administration &amp; Management</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43200" y="228600"/>
            <a:ext cx="2433382" cy="2190044"/>
          </a:xfrm>
          <a:prstGeom prst="rect">
            <a:avLst/>
          </a:prstGeom>
        </p:spPr>
      </p:pic>
      <p:sp>
        <p:nvSpPr>
          <p:cNvPr id="2" name="TextBox 1">
            <a:extLst>
              <a:ext uri="{FF2B5EF4-FFF2-40B4-BE49-F238E27FC236}">
                <a16:creationId xmlns:a16="http://schemas.microsoft.com/office/drawing/2014/main" id="{AFC56FA2-1383-470F-9BA0-75E1CD5FFD34}"/>
              </a:ext>
            </a:extLst>
          </p:cNvPr>
          <p:cNvSpPr txBox="1"/>
          <p:nvPr/>
        </p:nvSpPr>
        <p:spPr>
          <a:xfrm>
            <a:off x="1248590" y="2441498"/>
            <a:ext cx="10859045" cy="397031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srgbClr val="0000FF"/>
                </a:solidFill>
                <a:effectLst/>
                <a:uLnTx/>
                <a:uFillTx/>
                <a:latin typeface="Gill Sans MT"/>
                <a:ea typeface="+mn-ea"/>
                <a:cs typeface="+mn-cs"/>
              </a:rPr>
              <a:t>Text to 81010 for CABAM Reminders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srgbClr val="0000FF"/>
                </a:solidFill>
                <a:effectLst/>
                <a:uLnTx/>
                <a:uFillTx/>
                <a:latin typeface="Gill Sans MT"/>
                <a:ea typeface="+mn-ea"/>
                <a:cs typeface="+mn-cs"/>
              </a:rPr>
              <a:t>Grade 9: @CABAM28</a:t>
            </a:r>
          </a:p>
          <a:p>
            <a:pPr algn="ctr" defTabSz="457200">
              <a:defRPr/>
            </a:pPr>
            <a:r>
              <a:rPr lang="en-US" sz="3600">
                <a:solidFill>
                  <a:srgbClr val="0000FF"/>
                </a:solidFill>
                <a:latin typeface="Gill Sans MT"/>
              </a:rPr>
              <a:t>Grade 10</a:t>
            </a:r>
            <a:r>
              <a:rPr kumimoji="0" lang="en-US" sz="3600" b="0" i="0" u="none" strike="noStrike" kern="1200" cap="none" spc="0" normalizeH="0" baseline="0" noProof="0">
                <a:ln>
                  <a:noFill/>
                </a:ln>
                <a:solidFill>
                  <a:srgbClr val="0000FF"/>
                </a:solidFill>
                <a:effectLst/>
                <a:uLnTx/>
                <a:uFillTx/>
                <a:latin typeface="Gill Sans MT"/>
                <a:ea typeface="+mn-ea"/>
                <a:cs typeface="+mn-cs"/>
              </a:rPr>
              <a:t>: @CABAM27</a:t>
            </a:r>
          </a:p>
          <a:p>
            <a:pPr algn="ctr" defTabSz="457200">
              <a:defRPr/>
            </a:pPr>
            <a:r>
              <a:rPr lang="en-US" sz="3600">
                <a:solidFill>
                  <a:srgbClr val="0000FF"/>
                </a:solidFill>
                <a:latin typeface="Gill Sans MT"/>
              </a:rPr>
              <a:t>Grade 11</a:t>
            </a:r>
            <a:r>
              <a:rPr kumimoji="0" lang="en-US" sz="3600" b="0" i="0" u="none" strike="noStrike" kern="1200" cap="none" spc="0" normalizeH="0" baseline="0" noProof="0">
                <a:ln>
                  <a:noFill/>
                </a:ln>
                <a:solidFill>
                  <a:srgbClr val="0000FF"/>
                </a:solidFill>
                <a:effectLst/>
                <a:uLnTx/>
                <a:uFillTx/>
                <a:latin typeface="Gill Sans MT"/>
                <a:ea typeface="+mn-ea"/>
                <a:cs typeface="+mn-cs"/>
              </a:rPr>
              <a:t>: @CABAM26</a:t>
            </a:r>
          </a:p>
          <a:p>
            <a:pPr algn="ctr" defTabSz="457200">
              <a:defRPr/>
            </a:pPr>
            <a:r>
              <a:rPr lang="en-US" sz="3600">
                <a:solidFill>
                  <a:srgbClr val="0000FF"/>
                </a:solidFill>
                <a:latin typeface="Gill Sans MT"/>
              </a:rPr>
              <a:t>Grade 12</a:t>
            </a:r>
            <a:r>
              <a:rPr kumimoji="0" lang="en-US" sz="3600" b="0" i="0" u="none" strike="noStrike" kern="1200" cap="none" spc="0" normalizeH="0" baseline="0" noProof="0">
                <a:ln>
                  <a:noFill/>
                </a:ln>
                <a:solidFill>
                  <a:srgbClr val="0000FF"/>
                </a:solidFill>
                <a:effectLst/>
                <a:uLnTx/>
                <a:uFillTx/>
                <a:latin typeface="Gill Sans MT"/>
                <a:ea typeface="+mn-ea"/>
                <a:cs typeface="+mn-cs"/>
              </a:rPr>
              <a:t>:@CABAM25</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srgbClr val="0000FF"/>
              </a:solidFill>
              <a:effectLst/>
              <a:uLnTx/>
              <a:uFillTx/>
              <a:latin typeface="Gill Sans MT"/>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srgbClr val="0000FF"/>
                </a:solidFill>
                <a:effectLst/>
                <a:uLnTx/>
                <a:uFillTx/>
                <a:latin typeface="Gill Sans MT"/>
                <a:ea typeface="+mn-ea"/>
                <a:cs typeface="+mn-cs"/>
              </a:rPr>
              <a:t>Like us at facebook.com/cabamphuhs/</a:t>
            </a:r>
          </a:p>
        </p:txBody>
      </p:sp>
    </p:spTree>
    <p:extLst>
      <p:ext uri="{BB962C8B-B14F-4D97-AF65-F5344CB8AC3E}">
        <p14:creationId xmlns:p14="http://schemas.microsoft.com/office/powerpoint/2010/main" val="878441433"/>
      </p:ext>
    </p:extLst>
  </p:cSld>
  <p:clrMapOvr>
    <a:masterClrMapping/>
  </p:clrMapOvr>
  <mc:AlternateContent xmlns:mc="http://schemas.openxmlformats.org/markup-compatibility/2006">
    <mc:Choice xmlns:p14="http://schemas.microsoft.com/office/powerpoint/2010/main" Requires="p14">
      <p:transition spd="slow" p14:dur="4250"/>
    </mc:Choice>
    <mc:Fallback>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8086" y="10886"/>
            <a:ext cx="10843913" cy="833845"/>
          </a:xfrm>
        </p:spPr>
        <p:txBody>
          <a:bodyPr/>
          <a:lstStyle/>
          <a:p>
            <a:pPr algn="ctr"/>
            <a:r>
              <a:rPr lang="en-US"/>
              <a:t>What do we do?</a:t>
            </a:r>
          </a:p>
        </p:txBody>
      </p:sp>
      <p:sp>
        <p:nvSpPr>
          <p:cNvPr id="3" name="Content Placeholder 2"/>
          <p:cNvSpPr>
            <a:spLocks noGrp="1"/>
          </p:cNvSpPr>
          <p:nvPr>
            <p:ph idx="1"/>
          </p:nvPr>
        </p:nvSpPr>
        <p:spPr>
          <a:xfrm>
            <a:off x="1480457" y="992777"/>
            <a:ext cx="10431127" cy="5669280"/>
          </a:xfrm>
        </p:spPr>
        <p:txBody>
          <a:bodyPr>
            <a:noAutofit/>
          </a:bodyPr>
          <a:lstStyle/>
          <a:p>
            <a:r>
              <a:rPr lang="en-US" sz="2000" b="1"/>
              <a:t>Work Based Learning</a:t>
            </a:r>
          </a:p>
          <a:p>
            <a:r>
              <a:rPr lang="en-US" sz="2000" b="1"/>
              <a:t>Job Shadow</a:t>
            </a:r>
          </a:p>
          <a:p>
            <a:r>
              <a:rPr lang="en-US" sz="2000" b="1"/>
              <a:t>Professional Attire</a:t>
            </a:r>
          </a:p>
          <a:p>
            <a:r>
              <a:rPr lang="en-US" sz="2000" b="1"/>
              <a:t>Community Service Project/Bright Futures Hours</a:t>
            </a:r>
          </a:p>
          <a:p>
            <a:r>
              <a:rPr lang="en-US" sz="2000" b="1"/>
              <a:t>Seminars/Business lecture Series</a:t>
            </a:r>
          </a:p>
          <a:p>
            <a:r>
              <a:rPr lang="en-US" sz="2000" b="1"/>
              <a:t>Industry Certifications</a:t>
            </a:r>
          </a:p>
          <a:p>
            <a:r>
              <a:rPr lang="en-US" sz="2000" b="1"/>
              <a:t>Career Preparation</a:t>
            </a:r>
          </a:p>
          <a:p>
            <a:pPr lvl="1"/>
            <a:r>
              <a:rPr lang="en-US" sz="2000" b="1"/>
              <a:t>Career &amp; College Fair</a:t>
            </a:r>
          </a:p>
          <a:p>
            <a:pPr lvl="1"/>
            <a:r>
              <a:rPr lang="en-US" sz="2000" b="1"/>
              <a:t>Mock Interviews</a:t>
            </a:r>
          </a:p>
          <a:p>
            <a:pPr lvl="1"/>
            <a:r>
              <a:rPr lang="en-US" sz="2000" b="1"/>
              <a:t>Resume Help</a:t>
            </a:r>
          </a:p>
          <a:p>
            <a:r>
              <a:rPr lang="en-US" sz="2000" b="1"/>
              <a:t>Field Trips</a:t>
            </a:r>
          </a:p>
          <a:p>
            <a:r>
              <a:rPr lang="en-US" sz="2000" b="1"/>
              <a:t>Incentives</a:t>
            </a:r>
          </a:p>
          <a:p>
            <a:r>
              <a:rPr lang="en-US" sz="2000" b="1"/>
              <a:t>Town Hall</a:t>
            </a:r>
          </a:p>
          <a:p>
            <a:r>
              <a:rPr lang="en-US" sz="2000" b="1"/>
              <a:t>Community Advisory Board</a:t>
            </a:r>
          </a:p>
          <a:p>
            <a:r>
              <a:rPr lang="en-US" sz="2000" b="1"/>
              <a:t>Clubs &amp; Organizations</a:t>
            </a:r>
          </a:p>
        </p:txBody>
      </p:sp>
    </p:spTree>
    <p:extLst>
      <p:ext uri="{BB962C8B-B14F-4D97-AF65-F5344CB8AC3E}">
        <p14:creationId xmlns:p14="http://schemas.microsoft.com/office/powerpoint/2010/main" val="3072239581"/>
      </p:ext>
    </p:extLst>
  </p:cSld>
  <p:clrMapOvr>
    <a:masterClrMapping/>
  </p:clrMapOvr>
  <mc:AlternateContent xmlns:mc="http://schemas.openxmlformats.org/markup-compatibility/2006">
    <mc:Choice xmlns:p14="http://schemas.microsoft.com/office/powerpoint/2010/main" Requires="p14">
      <p:transition spd="slow" p14:dur="4250"/>
    </mc:Choice>
    <mc:Fallback>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5DF37-A49A-924A-ED46-501DF5D856F3}"/>
              </a:ext>
            </a:extLst>
          </p:cNvPr>
          <p:cNvSpPr>
            <a:spLocks noGrp="1"/>
          </p:cNvSpPr>
          <p:nvPr>
            <p:ph type="title"/>
          </p:nvPr>
        </p:nvSpPr>
        <p:spPr>
          <a:xfrm>
            <a:off x="1379094" y="0"/>
            <a:ext cx="10812905" cy="414910"/>
          </a:xfrm>
        </p:spPr>
        <p:txBody>
          <a:bodyPr>
            <a:normAutofit fontScale="90000"/>
          </a:bodyPr>
          <a:lstStyle/>
          <a:p>
            <a:pPr algn="ctr"/>
            <a:r>
              <a:rPr lang="en-US"/>
              <a:t>Work Based Learning</a:t>
            </a:r>
          </a:p>
        </p:txBody>
      </p:sp>
      <p:pic>
        <p:nvPicPr>
          <p:cNvPr id="5" name="Content Placeholder 4" descr="A poster with text and images&#10;&#10;Description automatically generated with medium confidence">
            <a:extLst>
              <a:ext uri="{FF2B5EF4-FFF2-40B4-BE49-F238E27FC236}">
                <a16:creationId xmlns:a16="http://schemas.microsoft.com/office/drawing/2014/main" id="{81A9048B-580A-06DB-A93A-5FBF0F9023D8}"/>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9460" b="14921"/>
          <a:stretch/>
        </p:blipFill>
        <p:spPr>
          <a:xfrm>
            <a:off x="1379095" y="584617"/>
            <a:ext cx="10643016" cy="6285794"/>
          </a:xfrm>
        </p:spPr>
      </p:pic>
    </p:spTree>
    <p:extLst>
      <p:ext uri="{BB962C8B-B14F-4D97-AF65-F5344CB8AC3E}">
        <p14:creationId xmlns:p14="http://schemas.microsoft.com/office/powerpoint/2010/main" val="882177117"/>
      </p:ext>
    </p:extLst>
  </p:cSld>
  <p:clrMapOvr>
    <a:masterClrMapping/>
  </p:clrMapOvr>
  <mc:AlternateContent xmlns:mc="http://schemas.openxmlformats.org/markup-compatibility/2006">
    <mc:Choice xmlns:p14="http://schemas.microsoft.com/office/powerpoint/2010/main" Requires="p14">
      <p:transition spd="slow" p14:dur="4250"/>
    </mc:Choice>
    <mc:Fallback>
      <p:transition spd="slow"/>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Custom 1">
      <a:dk1>
        <a:srgbClr val="0000FF"/>
      </a:dk1>
      <a:lt1>
        <a:sysClr val="window" lastClr="FFFFFF"/>
      </a:lt1>
      <a:dk2>
        <a:srgbClr val="0070C0"/>
      </a:dk2>
      <a:lt2>
        <a:srgbClr val="7A1C1C"/>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81A53DF8-8C5D-4877-87E9-3B2CBED66531}">
  <we:reference id="wa104051163" version="1.2.0.3" store="en-US" storeType="OMEX"/>
  <we:alternateReferences>
    <we:reference id="WA104051163" version="1.2.0.3" store="WA104051163"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34</Slides>
  <Notes>2</Notes>
  <HiddenSlides>0</HiddenSlides>
  <ScaleCrop>false</ScaleCrop>
  <HeadingPairs>
    <vt:vector size="4" baseType="variant">
      <vt:variant>
        <vt:lpstr>Theme</vt:lpstr>
      </vt:variant>
      <vt:variant>
        <vt:i4>2</vt:i4>
      </vt:variant>
      <vt:variant>
        <vt:lpstr>Slide Titles</vt:lpstr>
      </vt:variant>
      <vt:variant>
        <vt:i4>34</vt:i4>
      </vt:variant>
    </vt:vector>
  </HeadingPairs>
  <TitlesOfParts>
    <vt:vector size="36" baseType="lpstr">
      <vt:lpstr>Solstice</vt:lpstr>
      <vt:lpstr>1_Office Theme</vt:lpstr>
      <vt:lpstr>PowerPoint Presentation</vt:lpstr>
      <vt:lpstr>PowerPoint Presentation</vt:lpstr>
      <vt:lpstr>What is CABAM?</vt:lpstr>
      <vt:lpstr>CABAM Mission</vt:lpstr>
      <vt:lpstr>CABAM Vision Statement</vt:lpstr>
      <vt:lpstr>CABAM Values</vt:lpstr>
      <vt:lpstr>PowerPoint Presentation</vt:lpstr>
      <vt:lpstr>What do we do?</vt:lpstr>
      <vt:lpstr>Work Based Learning</vt:lpstr>
      <vt:lpstr>Job Shadow</vt:lpstr>
      <vt:lpstr>Professional Attire</vt:lpstr>
      <vt:lpstr>Community Service Project</vt:lpstr>
      <vt:lpstr>Seminars &amp; Business Lecture Series</vt:lpstr>
      <vt:lpstr>Industry Certifications</vt:lpstr>
      <vt:lpstr>Career &amp; College Fair/Mock Interviews</vt:lpstr>
      <vt:lpstr>Community Advisory Board</vt:lpstr>
      <vt:lpstr>CABAM Student Advisory Committee</vt:lpstr>
      <vt:lpstr>Future Business Leaders of America (FBLA)</vt:lpstr>
      <vt:lpstr>National Technical Honor Society (NTHS)</vt:lpstr>
      <vt:lpstr>Girls Who Code</vt:lpstr>
      <vt:lpstr>CSR (Corporate Social Responsibility) Club</vt:lpstr>
      <vt:lpstr>TEDxYouth@PHUHS</vt:lpstr>
      <vt:lpstr>Field Trips:</vt:lpstr>
      <vt:lpstr>Incentives</vt:lpstr>
      <vt:lpstr>CABAM Programs</vt:lpstr>
      <vt:lpstr>CABAM Standalone Courses</vt:lpstr>
      <vt:lpstr>Upcoming Opportunities/Events</vt:lpstr>
      <vt:lpstr>Common Career Technical Core Career Ready Practices</vt:lpstr>
      <vt:lpstr>Common Career Technical Core Career Ready Practices</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Schachter Kevin</dc:creator>
  <cp:revision>1</cp:revision>
  <dcterms:created xsi:type="dcterms:W3CDTF">2021-08-10T16:47:19Z</dcterms:created>
  <dcterms:modified xsi:type="dcterms:W3CDTF">2024-09-12T22:30:28Z</dcterms:modified>
</cp:coreProperties>
</file>